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Montserrat" charset="1" panose="00000500000000000000"/>
      <p:regular r:id="rId24"/>
    </p:embeddedFont>
    <p:embeddedFont>
      <p:font typeface="Mokoto" charset="1" panose="00000000000000000000"/>
      <p:regular r:id="rId25"/>
    </p:embeddedFont>
    <p:embeddedFont>
      <p:font typeface="Canva Sans Bold" charset="1" panose="020B0803030501040103"/>
      <p:regular r:id="rId26"/>
    </p:embeddedFont>
    <p:embeddedFont>
      <p:font typeface="Montserrat Bold Italics" charset="1" panose="000008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svg>
</file>

<file path=ppt/media/image20.jpeg>
</file>

<file path=ppt/media/image21.jpeg>
</file>

<file path=ppt/media/image22.jpeg>
</file>

<file path=ppt/media/image23.jpeg>
</file>

<file path=ppt/media/image24.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9.jpeg" Type="http://schemas.openxmlformats.org/officeDocument/2006/relationships/image"/><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jpeg" Type="http://schemas.openxmlformats.org/officeDocument/2006/relationships/image"/><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1.jpeg" Type="http://schemas.openxmlformats.org/officeDocument/2006/relationships/image"/><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jpeg" Type="http://schemas.openxmlformats.org/officeDocument/2006/relationships/image"/><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3.jpeg" Type="http://schemas.openxmlformats.org/officeDocument/2006/relationships/image"/><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4.jpeg" Type="http://schemas.openxmlformats.org/officeDocument/2006/relationships/image"/><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11" Target="../media/image13.png" Type="http://schemas.openxmlformats.org/officeDocument/2006/relationships/image"/><Relationship Id="rId12" Target="../media/image14.png" Type="http://schemas.openxmlformats.org/officeDocument/2006/relationships/image"/><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 Id="rId9"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11" Target="../media/image13.png" Type="http://schemas.openxmlformats.org/officeDocument/2006/relationships/image"/><Relationship Id="rId12" Target="../media/image14.png" Type="http://schemas.openxmlformats.org/officeDocument/2006/relationships/image"/><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7.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0">
            <a:off x="57150" y="268522"/>
            <a:ext cx="18288000" cy="10018478"/>
          </a:xfrm>
          <a:custGeom>
            <a:avLst/>
            <a:gdLst/>
            <a:ahLst/>
            <a:cxnLst/>
            <a:rect r="r" b="b" t="t" l="l"/>
            <a:pathLst>
              <a:path h="10018478" w="18288000">
                <a:moveTo>
                  <a:pt x="0" y="0"/>
                </a:moveTo>
                <a:lnTo>
                  <a:pt x="18288000" y="0"/>
                </a:lnTo>
                <a:lnTo>
                  <a:pt x="18288000" y="10018478"/>
                </a:lnTo>
                <a:lnTo>
                  <a:pt x="0" y="10018478"/>
                </a:lnTo>
                <a:lnTo>
                  <a:pt x="0" y="0"/>
                </a:lnTo>
                <a:close/>
              </a:path>
            </a:pathLst>
          </a:custGeom>
          <a:blipFill>
            <a:blip r:embed="rId2">
              <a:alphaModFix amt="2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14416431" y="6906219"/>
            <a:ext cx="4467792" cy="4249987"/>
          </a:xfrm>
          <a:custGeom>
            <a:avLst/>
            <a:gdLst/>
            <a:ahLst/>
            <a:cxnLst/>
            <a:rect r="r" b="b" t="t" l="l"/>
            <a:pathLst>
              <a:path h="4249987" w="4467792">
                <a:moveTo>
                  <a:pt x="0" y="0"/>
                </a:moveTo>
                <a:lnTo>
                  <a:pt x="4467792" y="0"/>
                </a:lnTo>
                <a:lnTo>
                  <a:pt x="4467792" y="4249987"/>
                </a:lnTo>
                <a:lnTo>
                  <a:pt x="0" y="4249987"/>
                </a:lnTo>
                <a:lnTo>
                  <a:pt x="0" y="0"/>
                </a:lnTo>
                <a:close/>
              </a:path>
            </a:pathLst>
          </a:custGeom>
          <a:blipFill>
            <a:blip r:embed="rId4"/>
            <a:stretch>
              <a:fillRect l="0" t="0" r="0" b="0"/>
            </a:stretch>
          </a:blipFill>
        </p:spPr>
      </p:sp>
      <p:sp>
        <p:nvSpPr>
          <p:cNvPr name="Freeform 4" id="4"/>
          <p:cNvSpPr/>
          <p:nvPr/>
        </p:nvSpPr>
        <p:spPr>
          <a:xfrm flipH="false" flipV="false" rot="-6134898">
            <a:off x="14209243" y="-2045303"/>
            <a:ext cx="4535136" cy="5060124"/>
          </a:xfrm>
          <a:custGeom>
            <a:avLst/>
            <a:gdLst/>
            <a:ahLst/>
            <a:cxnLst/>
            <a:rect r="r" b="b" t="t" l="l"/>
            <a:pathLst>
              <a:path h="5060124" w="4535136">
                <a:moveTo>
                  <a:pt x="0" y="0"/>
                </a:moveTo>
                <a:lnTo>
                  <a:pt x="4535136" y="0"/>
                </a:lnTo>
                <a:lnTo>
                  <a:pt x="4535136" y="5060124"/>
                </a:lnTo>
                <a:lnTo>
                  <a:pt x="0" y="5060124"/>
                </a:lnTo>
                <a:lnTo>
                  <a:pt x="0" y="0"/>
                </a:lnTo>
                <a:close/>
              </a:path>
            </a:pathLst>
          </a:custGeom>
          <a:blipFill>
            <a:blip r:embed="rId5"/>
            <a:stretch>
              <a:fillRect l="0" t="0" r="0" b="0"/>
            </a:stretch>
          </a:blipFill>
        </p:spPr>
      </p:sp>
      <p:sp>
        <p:nvSpPr>
          <p:cNvPr name="Freeform 5" id="5"/>
          <p:cNvSpPr/>
          <p:nvPr/>
        </p:nvSpPr>
        <p:spPr>
          <a:xfrm flipH="false" flipV="false" rot="1079263">
            <a:off x="116092" y="-857316"/>
            <a:ext cx="4033686" cy="4179986"/>
          </a:xfrm>
          <a:custGeom>
            <a:avLst/>
            <a:gdLst/>
            <a:ahLst/>
            <a:cxnLst/>
            <a:rect r="r" b="b" t="t" l="l"/>
            <a:pathLst>
              <a:path h="4179986" w="4033686">
                <a:moveTo>
                  <a:pt x="0" y="0"/>
                </a:moveTo>
                <a:lnTo>
                  <a:pt x="4033686" y="0"/>
                </a:lnTo>
                <a:lnTo>
                  <a:pt x="4033686" y="4179985"/>
                </a:lnTo>
                <a:lnTo>
                  <a:pt x="0" y="4179985"/>
                </a:lnTo>
                <a:lnTo>
                  <a:pt x="0" y="0"/>
                </a:lnTo>
                <a:close/>
              </a:path>
            </a:pathLst>
          </a:custGeom>
          <a:blipFill>
            <a:blip r:embed="rId6"/>
            <a:stretch>
              <a:fillRect l="0" t="0" r="0" b="0"/>
            </a:stretch>
          </a:blipFill>
        </p:spPr>
      </p:sp>
      <p:sp>
        <p:nvSpPr>
          <p:cNvPr name="Freeform 6" id="6"/>
          <p:cNvSpPr/>
          <p:nvPr/>
        </p:nvSpPr>
        <p:spPr>
          <a:xfrm flipH="false" flipV="false" rot="1392916">
            <a:off x="2341453" y="6818199"/>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7"/>
            <a:stretch>
              <a:fillRect l="0" t="0" r="0" b="0"/>
            </a:stretch>
          </a:blipFill>
        </p:spPr>
      </p:sp>
      <p:sp>
        <p:nvSpPr>
          <p:cNvPr name="Freeform 7" id="7"/>
          <p:cNvSpPr/>
          <p:nvPr/>
        </p:nvSpPr>
        <p:spPr>
          <a:xfrm flipH="false" flipV="false" rot="-1600701">
            <a:off x="14525334" y="2202848"/>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8"/>
            <a:stretch>
              <a:fillRect l="0" t="0" r="0" b="0"/>
            </a:stretch>
          </a:blipFill>
        </p:spPr>
      </p:sp>
      <p:sp>
        <p:nvSpPr>
          <p:cNvPr name="Freeform 8" id="8"/>
          <p:cNvSpPr/>
          <p:nvPr/>
        </p:nvSpPr>
        <p:spPr>
          <a:xfrm flipH="false" flipV="false" rot="1558470">
            <a:off x="13960683" y="7230703"/>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9"/>
            <a:stretch>
              <a:fillRect l="0" t="0" r="0" b="0"/>
            </a:stretch>
          </a:blipFill>
        </p:spPr>
      </p:sp>
      <p:sp>
        <p:nvSpPr>
          <p:cNvPr name="Freeform 9" id="9"/>
          <p:cNvSpPr/>
          <p:nvPr/>
        </p:nvSpPr>
        <p:spPr>
          <a:xfrm flipH="false" flipV="false" rot="0">
            <a:off x="3502069" y="2096917"/>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10"/>
            <a:stretch>
              <a:fillRect l="0" t="0" r="0" b="0"/>
            </a:stretch>
          </a:blipFill>
        </p:spPr>
      </p:sp>
      <p:sp>
        <p:nvSpPr>
          <p:cNvPr name="Freeform 10" id="10"/>
          <p:cNvSpPr/>
          <p:nvPr/>
        </p:nvSpPr>
        <p:spPr>
          <a:xfrm flipH="false" flipV="false" rot="5400000">
            <a:off x="-1570908" y="7239148"/>
            <a:ext cx="4846752" cy="3653240"/>
          </a:xfrm>
          <a:custGeom>
            <a:avLst/>
            <a:gdLst/>
            <a:ahLst/>
            <a:cxnLst/>
            <a:rect r="r" b="b" t="t" l="l"/>
            <a:pathLst>
              <a:path h="3653240" w="4846752">
                <a:moveTo>
                  <a:pt x="0" y="0"/>
                </a:moveTo>
                <a:lnTo>
                  <a:pt x="4846753" y="0"/>
                </a:lnTo>
                <a:lnTo>
                  <a:pt x="4846753" y="3653240"/>
                </a:lnTo>
                <a:lnTo>
                  <a:pt x="0" y="3653240"/>
                </a:lnTo>
                <a:lnTo>
                  <a:pt x="0" y="0"/>
                </a:lnTo>
                <a:close/>
              </a:path>
            </a:pathLst>
          </a:custGeom>
          <a:blipFill>
            <a:blip r:embed="rId11"/>
            <a:stretch>
              <a:fillRect l="0" t="0" r="0" b="0"/>
            </a:stretch>
          </a:blipFill>
        </p:spPr>
      </p:sp>
      <p:sp>
        <p:nvSpPr>
          <p:cNvPr name="TextBox 11" id="11"/>
          <p:cNvSpPr txBox="true"/>
          <p:nvPr/>
        </p:nvSpPr>
        <p:spPr>
          <a:xfrm rot="0">
            <a:off x="7736532" y="8691170"/>
            <a:ext cx="7872380" cy="613411"/>
          </a:xfrm>
          <a:prstGeom prst="rect">
            <a:avLst/>
          </a:prstGeom>
        </p:spPr>
        <p:txBody>
          <a:bodyPr anchor="t" rtlCol="false" tIns="0" lIns="0" bIns="0" rIns="0">
            <a:spAutoFit/>
          </a:bodyPr>
          <a:lstStyle/>
          <a:p>
            <a:pPr algn="ctr">
              <a:lnSpc>
                <a:spcPts val="5039"/>
              </a:lnSpc>
            </a:pPr>
            <a:r>
              <a:rPr lang="en-US" sz="3599" spc="971">
                <a:solidFill>
                  <a:srgbClr val="FFFFFF"/>
                </a:solidFill>
                <a:latin typeface="Montserrat"/>
                <a:ea typeface="Montserrat"/>
                <a:cs typeface="Montserrat"/>
                <a:sym typeface="Montserrat"/>
              </a:rPr>
              <a:t>BY DHARSHINI</a:t>
            </a:r>
          </a:p>
        </p:txBody>
      </p:sp>
      <p:sp>
        <p:nvSpPr>
          <p:cNvPr name="TextBox 12" id="12"/>
          <p:cNvSpPr txBox="true"/>
          <p:nvPr/>
        </p:nvSpPr>
        <p:spPr>
          <a:xfrm rot="0">
            <a:off x="2679088" y="4396040"/>
            <a:ext cx="12929823" cy="1174113"/>
          </a:xfrm>
          <a:prstGeom prst="rect">
            <a:avLst/>
          </a:prstGeom>
        </p:spPr>
        <p:txBody>
          <a:bodyPr anchor="t" rtlCol="false" tIns="0" lIns="0" bIns="0" rIns="0">
            <a:spAutoFit/>
          </a:bodyPr>
          <a:lstStyle/>
          <a:p>
            <a:pPr algn="ctr">
              <a:lnSpc>
                <a:spcPts val="9230"/>
              </a:lnSpc>
            </a:pPr>
            <a:r>
              <a:rPr lang="en-US" sz="7396">
                <a:solidFill>
                  <a:srgbClr val="FFFFFF"/>
                </a:solidFill>
                <a:latin typeface="Mokoto"/>
                <a:ea typeface="Mokoto"/>
                <a:cs typeface="Mokoto"/>
                <a:sym typeface="Mokoto"/>
              </a:rPr>
              <a:t>DIGITAL PORTFOLIO</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0">
            <a:off x="13674239" y="5027838"/>
            <a:ext cx="7674102" cy="8229600"/>
          </a:xfrm>
          <a:custGeom>
            <a:avLst/>
            <a:gdLst/>
            <a:ahLst/>
            <a:cxnLst/>
            <a:rect r="r" b="b" t="t" l="l"/>
            <a:pathLst>
              <a:path h="8229600" w="7674102">
                <a:moveTo>
                  <a:pt x="0" y="0"/>
                </a:moveTo>
                <a:lnTo>
                  <a:pt x="7674102" y="0"/>
                </a:lnTo>
                <a:lnTo>
                  <a:pt x="7674102"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5314299">
            <a:off x="-2913316" y="6627666"/>
            <a:ext cx="6654437" cy="6446486"/>
          </a:xfrm>
          <a:custGeom>
            <a:avLst/>
            <a:gdLst/>
            <a:ahLst/>
            <a:cxnLst/>
            <a:rect r="r" b="b" t="t" l="l"/>
            <a:pathLst>
              <a:path h="6446486" w="6654437">
                <a:moveTo>
                  <a:pt x="0" y="0"/>
                </a:moveTo>
                <a:lnTo>
                  <a:pt x="6654436" y="0"/>
                </a:lnTo>
                <a:lnTo>
                  <a:pt x="6654436" y="6446485"/>
                </a:lnTo>
                <a:lnTo>
                  <a:pt x="0" y="6446485"/>
                </a:lnTo>
                <a:lnTo>
                  <a:pt x="0" y="0"/>
                </a:lnTo>
                <a:close/>
              </a:path>
            </a:pathLst>
          </a:custGeom>
          <a:blipFill>
            <a:blip r:embed="rId3"/>
            <a:stretch>
              <a:fillRect l="0" t="0" r="0" b="0"/>
            </a:stretch>
          </a:blipFill>
        </p:spPr>
      </p:sp>
      <p:sp>
        <p:nvSpPr>
          <p:cNvPr name="TextBox 4" id="4"/>
          <p:cNvSpPr txBox="true"/>
          <p:nvPr/>
        </p:nvSpPr>
        <p:spPr>
          <a:xfrm rot="0">
            <a:off x="2990913" y="768604"/>
            <a:ext cx="10490895" cy="1673225"/>
          </a:xfrm>
          <a:prstGeom prst="rect">
            <a:avLst/>
          </a:prstGeom>
        </p:spPr>
        <p:txBody>
          <a:bodyPr anchor="t" rtlCol="false" tIns="0" lIns="0" bIns="0" rIns="0">
            <a:spAutoFit/>
          </a:bodyPr>
          <a:lstStyle/>
          <a:p>
            <a:pPr algn="ctr">
              <a:lnSpc>
                <a:spcPts val="6699"/>
              </a:lnSpc>
            </a:pPr>
            <a:r>
              <a:rPr lang="en-US" sz="4999" spc="779">
                <a:solidFill>
                  <a:srgbClr val="FFFFFF"/>
                </a:solidFill>
                <a:latin typeface="Mokoto"/>
                <a:ea typeface="Mokoto"/>
                <a:cs typeface="Mokoto"/>
                <a:sym typeface="Mokoto"/>
              </a:rPr>
              <a:t>FEATURES AND FUNCTIONALITY</a:t>
            </a:r>
          </a:p>
        </p:txBody>
      </p:sp>
      <p:sp>
        <p:nvSpPr>
          <p:cNvPr name="Freeform 5" id="5"/>
          <p:cNvSpPr/>
          <p:nvPr/>
        </p:nvSpPr>
        <p:spPr>
          <a:xfrm flipH="false" flipV="false" rot="1392916">
            <a:off x="6150824" y="9543846"/>
            <a:ext cx="1032424" cy="1155160"/>
          </a:xfrm>
          <a:custGeom>
            <a:avLst/>
            <a:gdLst/>
            <a:ahLst/>
            <a:cxnLst/>
            <a:rect r="r" b="b" t="t" l="l"/>
            <a:pathLst>
              <a:path h="1155160" w="1032424">
                <a:moveTo>
                  <a:pt x="0" y="0"/>
                </a:moveTo>
                <a:lnTo>
                  <a:pt x="1032424" y="0"/>
                </a:lnTo>
                <a:lnTo>
                  <a:pt x="1032424" y="1155160"/>
                </a:lnTo>
                <a:lnTo>
                  <a:pt x="0" y="1155160"/>
                </a:lnTo>
                <a:lnTo>
                  <a:pt x="0" y="0"/>
                </a:lnTo>
                <a:close/>
              </a:path>
            </a:pathLst>
          </a:custGeom>
          <a:blipFill>
            <a:blip r:embed="rId4"/>
            <a:stretch>
              <a:fillRect l="0" t="0" r="0" b="0"/>
            </a:stretch>
          </a:blipFill>
        </p:spPr>
      </p:sp>
      <p:sp>
        <p:nvSpPr>
          <p:cNvPr name="Freeform 6" id="6"/>
          <p:cNvSpPr/>
          <p:nvPr/>
        </p:nvSpPr>
        <p:spPr>
          <a:xfrm flipH="false" flipV="false" rot="-1600701">
            <a:off x="221424" y="-452087"/>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5"/>
            <a:stretch>
              <a:fillRect l="0" t="0" r="0" b="0"/>
            </a:stretch>
          </a:blipFill>
        </p:spPr>
      </p:sp>
      <p:sp>
        <p:nvSpPr>
          <p:cNvPr name="Freeform 7" id="7"/>
          <p:cNvSpPr/>
          <p:nvPr/>
        </p:nvSpPr>
        <p:spPr>
          <a:xfrm flipH="false" flipV="false" rot="1558470">
            <a:off x="14532736" y="3686556"/>
            <a:ext cx="797660" cy="847448"/>
          </a:xfrm>
          <a:custGeom>
            <a:avLst/>
            <a:gdLst/>
            <a:ahLst/>
            <a:cxnLst/>
            <a:rect r="r" b="b" t="t" l="l"/>
            <a:pathLst>
              <a:path h="847448" w="797660">
                <a:moveTo>
                  <a:pt x="0" y="0"/>
                </a:moveTo>
                <a:lnTo>
                  <a:pt x="797660" y="0"/>
                </a:lnTo>
                <a:lnTo>
                  <a:pt x="797660" y="847447"/>
                </a:lnTo>
                <a:lnTo>
                  <a:pt x="0" y="847447"/>
                </a:lnTo>
                <a:lnTo>
                  <a:pt x="0" y="0"/>
                </a:lnTo>
                <a:close/>
              </a:path>
            </a:pathLst>
          </a:custGeom>
          <a:blipFill>
            <a:blip r:embed="rId6"/>
            <a:stretch>
              <a:fillRect l="0" t="0" r="0" b="0"/>
            </a:stretch>
          </a:blipFill>
        </p:spPr>
      </p:sp>
      <p:sp>
        <p:nvSpPr>
          <p:cNvPr name="Freeform 8" id="8"/>
          <p:cNvSpPr/>
          <p:nvPr/>
        </p:nvSpPr>
        <p:spPr>
          <a:xfrm flipH="false" flipV="false" rot="0">
            <a:off x="825154" y="6176370"/>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7"/>
            <a:stretch>
              <a:fillRect l="0" t="0" r="0" b="0"/>
            </a:stretch>
          </a:blipFill>
        </p:spPr>
      </p:sp>
      <p:sp>
        <p:nvSpPr>
          <p:cNvPr name="Freeform 9" id="9"/>
          <p:cNvSpPr/>
          <p:nvPr/>
        </p:nvSpPr>
        <p:spPr>
          <a:xfrm flipH="false" flipV="false" rot="0">
            <a:off x="17065395" y="-443780"/>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10" id="10"/>
          <p:cNvSpPr/>
          <p:nvPr/>
        </p:nvSpPr>
        <p:spPr>
          <a:xfrm flipH="false" flipV="false" rot="0">
            <a:off x="13826639" y="5180238"/>
            <a:ext cx="7674102" cy="8229600"/>
          </a:xfrm>
          <a:custGeom>
            <a:avLst/>
            <a:gdLst/>
            <a:ahLst/>
            <a:cxnLst/>
            <a:rect r="r" b="b" t="t" l="l"/>
            <a:pathLst>
              <a:path h="8229600" w="7674102">
                <a:moveTo>
                  <a:pt x="0" y="0"/>
                </a:moveTo>
                <a:lnTo>
                  <a:pt x="7674102" y="0"/>
                </a:lnTo>
                <a:lnTo>
                  <a:pt x="7674102" y="8229600"/>
                </a:lnTo>
                <a:lnTo>
                  <a:pt x="0" y="8229600"/>
                </a:lnTo>
                <a:lnTo>
                  <a:pt x="0" y="0"/>
                </a:lnTo>
                <a:close/>
              </a:path>
            </a:pathLst>
          </a:custGeom>
          <a:blipFill>
            <a:blip r:embed="rId2"/>
            <a:stretch>
              <a:fillRect l="0" t="0" r="0" b="0"/>
            </a:stretch>
          </a:blipFill>
        </p:spPr>
      </p:sp>
      <p:sp>
        <p:nvSpPr>
          <p:cNvPr name="TextBox 11" id="11"/>
          <p:cNvSpPr txBox="true"/>
          <p:nvPr/>
        </p:nvSpPr>
        <p:spPr>
          <a:xfrm rot="0">
            <a:off x="0" y="3468955"/>
            <a:ext cx="18288000" cy="8557260"/>
          </a:xfrm>
          <a:prstGeom prst="rect">
            <a:avLst/>
          </a:prstGeom>
        </p:spPr>
        <p:txBody>
          <a:bodyPr anchor="t" rtlCol="false" tIns="0" lIns="0" bIns="0" rIns="0">
            <a:spAutoFit/>
          </a:bodyPr>
          <a:lstStyle/>
          <a:p>
            <a:pPr algn="l">
              <a:lnSpc>
                <a:spcPts val="6860"/>
              </a:lnSpc>
            </a:pPr>
            <a:r>
              <a:rPr lang="en-US" sz="4900" b="true">
                <a:solidFill>
                  <a:srgbClr val="FFFFFF"/>
                </a:solidFill>
                <a:latin typeface="Canva Sans Bold"/>
                <a:ea typeface="Canva Sans Bold"/>
                <a:cs typeface="Canva Sans Bold"/>
                <a:sym typeface="Canva Sans Bold"/>
              </a:rPr>
              <a:t>This portfolio includes key features such as a responsive layout, navigation links for smooth section jumps, and a clean design using HTML and CSS. It has functional sections like About Me, Skills, and Projects to showcase the student's background and work. The Contact Me form includes basic JavaScript validation to check input fields and display a success message upon submission.</a:t>
            </a:r>
          </a:p>
          <a:p>
            <a:pPr algn="ctr">
              <a:lnSpc>
                <a:spcPts val="7279"/>
              </a:lnSpc>
            </a:pPr>
          </a:p>
          <a:p>
            <a:pPr algn="ctr">
              <a:lnSpc>
                <a:spcPts val="7279"/>
              </a:lnSpc>
            </a:pPr>
          </a:p>
          <a:p>
            <a:pPr algn="ctr">
              <a:lnSpc>
                <a:spcPts val="5320"/>
              </a:lnSpc>
            </a:pPr>
            <a:r>
              <a:rPr lang="en-US" b="true" sz="3800">
                <a:solidFill>
                  <a:srgbClr val="FFFFFF"/>
                </a:solidFill>
                <a:latin typeface="Canva Sans Bold"/>
                <a:ea typeface="Canva Sans Bold"/>
                <a:cs typeface="Canva Sans Bold"/>
                <a:sym typeface="Canva Sans Bold"/>
              </a:rPr>
              <a:t>g</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1392916">
            <a:off x="1122500" y="9165956"/>
            <a:ext cx="1158181" cy="1295867"/>
          </a:xfrm>
          <a:custGeom>
            <a:avLst/>
            <a:gdLst/>
            <a:ahLst/>
            <a:cxnLst/>
            <a:rect r="r" b="b" t="t" l="l"/>
            <a:pathLst>
              <a:path h="1295867" w="1158181">
                <a:moveTo>
                  <a:pt x="0" y="0"/>
                </a:moveTo>
                <a:lnTo>
                  <a:pt x="1158180" y="0"/>
                </a:lnTo>
                <a:lnTo>
                  <a:pt x="1158180" y="1295867"/>
                </a:lnTo>
                <a:lnTo>
                  <a:pt x="0" y="1295867"/>
                </a:lnTo>
                <a:lnTo>
                  <a:pt x="0" y="0"/>
                </a:lnTo>
                <a:close/>
              </a:path>
            </a:pathLst>
          </a:custGeom>
          <a:blipFill>
            <a:blip r:embed="rId2"/>
            <a:stretch>
              <a:fillRect l="0" t="0" r="0" b="0"/>
            </a:stretch>
          </a:blipFill>
        </p:spPr>
      </p:sp>
      <p:sp>
        <p:nvSpPr>
          <p:cNvPr name="Freeform 3" id="3"/>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4" id="4"/>
          <p:cNvSpPr/>
          <p:nvPr/>
        </p:nvSpPr>
        <p:spPr>
          <a:xfrm flipH="false" flipV="false" rot="1558470">
            <a:off x="15116074" y="9445005"/>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5" id="5"/>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6" id="6"/>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7" id="7"/>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8" id="8"/>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9" id="9"/>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
        <p:nvSpPr>
          <p:cNvPr name="Freeform 10" id="10"/>
          <p:cNvSpPr/>
          <p:nvPr/>
        </p:nvSpPr>
        <p:spPr>
          <a:xfrm flipH="false" flipV="false" rot="0">
            <a:off x="5570984" y="3288836"/>
            <a:ext cx="7146032" cy="5974877"/>
          </a:xfrm>
          <a:custGeom>
            <a:avLst/>
            <a:gdLst/>
            <a:ahLst/>
            <a:cxnLst/>
            <a:rect r="r" b="b" t="t" l="l"/>
            <a:pathLst>
              <a:path h="5974877" w="7146032">
                <a:moveTo>
                  <a:pt x="0" y="0"/>
                </a:moveTo>
                <a:lnTo>
                  <a:pt x="7146032" y="0"/>
                </a:lnTo>
                <a:lnTo>
                  <a:pt x="7146032" y="5974876"/>
                </a:lnTo>
                <a:lnTo>
                  <a:pt x="0" y="5974876"/>
                </a:lnTo>
                <a:lnTo>
                  <a:pt x="0" y="0"/>
                </a:lnTo>
                <a:close/>
              </a:path>
            </a:pathLst>
          </a:custGeom>
          <a:blipFill>
            <a:blip r:embed="rId10"/>
            <a:stretch>
              <a:fillRect l="0" t="0" r="0" b="0"/>
            </a:stretch>
          </a:blipFill>
        </p:spPr>
      </p:sp>
      <p:sp>
        <p:nvSpPr>
          <p:cNvPr name="TextBox 11" id="11"/>
          <p:cNvSpPr txBox="true"/>
          <p:nvPr/>
        </p:nvSpPr>
        <p:spPr>
          <a:xfrm rot="0">
            <a:off x="3518581" y="1071732"/>
            <a:ext cx="12383702" cy="761193"/>
          </a:xfrm>
          <a:prstGeom prst="rect">
            <a:avLst/>
          </a:prstGeom>
        </p:spPr>
        <p:txBody>
          <a:bodyPr anchor="t" rtlCol="false" tIns="0" lIns="0" bIns="0" rIns="0">
            <a:spAutoFit/>
          </a:bodyPr>
          <a:lstStyle/>
          <a:p>
            <a:pPr algn="ctr">
              <a:lnSpc>
                <a:spcPts val="6015"/>
              </a:lnSpc>
            </a:pPr>
            <a:r>
              <a:rPr lang="en-US" sz="4819">
                <a:solidFill>
                  <a:srgbClr val="FFFFFF"/>
                </a:solidFill>
                <a:latin typeface="Mokoto"/>
                <a:ea typeface="Mokoto"/>
                <a:cs typeface="Mokoto"/>
                <a:sym typeface="Mokoto"/>
              </a:rPr>
              <a:t>RESULTS AND SCREENSHOTS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TextBox 2" id="2"/>
          <p:cNvSpPr txBox="true"/>
          <p:nvPr/>
        </p:nvSpPr>
        <p:spPr>
          <a:xfrm rot="0">
            <a:off x="3297023" y="1353784"/>
            <a:ext cx="12383702"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RESULT AND SCREENSHOT</a:t>
            </a:r>
          </a:p>
        </p:txBody>
      </p:sp>
      <p:sp>
        <p:nvSpPr>
          <p:cNvPr name="Freeform 3" id="3"/>
          <p:cNvSpPr/>
          <p:nvPr/>
        </p:nvSpPr>
        <p:spPr>
          <a:xfrm flipH="false" flipV="false" rot="1392916">
            <a:off x="1122500" y="9165956"/>
            <a:ext cx="1158181" cy="1295867"/>
          </a:xfrm>
          <a:custGeom>
            <a:avLst/>
            <a:gdLst/>
            <a:ahLst/>
            <a:cxnLst/>
            <a:rect r="r" b="b" t="t" l="l"/>
            <a:pathLst>
              <a:path h="1295867" w="1158181">
                <a:moveTo>
                  <a:pt x="0" y="0"/>
                </a:moveTo>
                <a:lnTo>
                  <a:pt x="1158180" y="0"/>
                </a:lnTo>
                <a:lnTo>
                  <a:pt x="1158180" y="1295867"/>
                </a:lnTo>
                <a:lnTo>
                  <a:pt x="0" y="1295867"/>
                </a:lnTo>
                <a:lnTo>
                  <a:pt x="0" y="0"/>
                </a:lnTo>
                <a:close/>
              </a:path>
            </a:pathLst>
          </a:custGeom>
          <a:blipFill>
            <a:blip r:embed="rId2"/>
            <a:stretch>
              <a:fillRect l="0" t="0" r="0" b="0"/>
            </a:stretch>
          </a:blipFill>
        </p:spPr>
      </p:sp>
      <p:sp>
        <p:nvSpPr>
          <p:cNvPr name="Freeform 4" id="4"/>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5" id="5"/>
          <p:cNvSpPr/>
          <p:nvPr/>
        </p:nvSpPr>
        <p:spPr>
          <a:xfrm flipH="false" flipV="false" rot="1558470">
            <a:off x="15116074" y="9445005"/>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6" id="6"/>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7" id="7"/>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8" id="8"/>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9" id="9"/>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10" id="10"/>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
        <p:nvSpPr>
          <p:cNvPr name="Freeform 11" id="11"/>
          <p:cNvSpPr/>
          <p:nvPr/>
        </p:nvSpPr>
        <p:spPr>
          <a:xfrm flipH="false" flipV="false" rot="0">
            <a:off x="5584956" y="3277129"/>
            <a:ext cx="7118088" cy="5981171"/>
          </a:xfrm>
          <a:custGeom>
            <a:avLst/>
            <a:gdLst/>
            <a:ahLst/>
            <a:cxnLst/>
            <a:rect r="r" b="b" t="t" l="l"/>
            <a:pathLst>
              <a:path h="5981171" w="7118088">
                <a:moveTo>
                  <a:pt x="0" y="0"/>
                </a:moveTo>
                <a:lnTo>
                  <a:pt x="7118088" y="0"/>
                </a:lnTo>
                <a:lnTo>
                  <a:pt x="7118088" y="5981171"/>
                </a:lnTo>
                <a:lnTo>
                  <a:pt x="0" y="5981171"/>
                </a:lnTo>
                <a:lnTo>
                  <a:pt x="0" y="0"/>
                </a:lnTo>
                <a:close/>
              </a:path>
            </a:pathLst>
          </a:custGeom>
          <a:blipFill>
            <a:blip r:embed="rId10"/>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1392916">
            <a:off x="1122500" y="9165956"/>
            <a:ext cx="1158181" cy="1295867"/>
          </a:xfrm>
          <a:custGeom>
            <a:avLst/>
            <a:gdLst/>
            <a:ahLst/>
            <a:cxnLst/>
            <a:rect r="r" b="b" t="t" l="l"/>
            <a:pathLst>
              <a:path h="1295867" w="1158181">
                <a:moveTo>
                  <a:pt x="0" y="0"/>
                </a:moveTo>
                <a:lnTo>
                  <a:pt x="1158180" y="0"/>
                </a:lnTo>
                <a:lnTo>
                  <a:pt x="1158180" y="1295867"/>
                </a:lnTo>
                <a:lnTo>
                  <a:pt x="0" y="1295867"/>
                </a:lnTo>
                <a:lnTo>
                  <a:pt x="0" y="0"/>
                </a:lnTo>
                <a:close/>
              </a:path>
            </a:pathLst>
          </a:custGeom>
          <a:blipFill>
            <a:blip r:embed="rId2"/>
            <a:stretch>
              <a:fillRect l="0" t="0" r="0" b="0"/>
            </a:stretch>
          </a:blipFill>
        </p:spPr>
      </p:sp>
      <p:sp>
        <p:nvSpPr>
          <p:cNvPr name="Freeform 3" id="3"/>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4" id="4"/>
          <p:cNvSpPr/>
          <p:nvPr/>
        </p:nvSpPr>
        <p:spPr>
          <a:xfrm flipH="false" flipV="false" rot="1558470">
            <a:off x="15116074" y="9445005"/>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5" id="5"/>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6" id="6"/>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7" id="7"/>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8" id="8"/>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9" id="9"/>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
        <p:nvSpPr>
          <p:cNvPr name="Freeform 10" id="10"/>
          <p:cNvSpPr/>
          <p:nvPr/>
        </p:nvSpPr>
        <p:spPr>
          <a:xfrm flipH="false" flipV="false" rot="0">
            <a:off x="5971425" y="3291842"/>
            <a:ext cx="7183695" cy="5966458"/>
          </a:xfrm>
          <a:custGeom>
            <a:avLst/>
            <a:gdLst/>
            <a:ahLst/>
            <a:cxnLst/>
            <a:rect r="r" b="b" t="t" l="l"/>
            <a:pathLst>
              <a:path h="5966458" w="7183695">
                <a:moveTo>
                  <a:pt x="0" y="0"/>
                </a:moveTo>
                <a:lnTo>
                  <a:pt x="7183695" y="0"/>
                </a:lnTo>
                <a:lnTo>
                  <a:pt x="7183695" y="5966458"/>
                </a:lnTo>
                <a:lnTo>
                  <a:pt x="0" y="5966458"/>
                </a:lnTo>
                <a:lnTo>
                  <a:pt x="0" y="0"/>
                </a:lnTo>
                <a:close/>
              </a:path>
            </a:pathLst>
          </a:custGeom>
          <a:blipFill>
            <a:blip r:embed="rId10"/>
            <a:stretch>
              <a:fillRect l="0" t="0" r="0" b="0"/>
            </a:stretch>
          </a:blipFill>
        </p:spPr>
      </p:sp>
      <p:sp>
        <p:nvSpPr>
          <p:cNvPr name="TextBox 11" id="11"/>
          <p:cNvSpPr txBox="true"/>
          <p:nvPr/>
        </p:nvSpPr>
        <p:spPr>
          <a:xfrm rot="0">
            <a:off x="3371421" y="1681048"/>
            <a:ext cx="12383702" cy="724312"/>
          </a:xfrm>
          <a:prstGeom prst="rect">
            <a:avLst/>
          </a:prstGeom>
        </p:spPr>
        <p:txBody>
          <a:bodyPr anchor="t" rtlCol="false" tIns="0" lIns="0" bIns="0" rIns="0">
            <a:spAutoFit/>
          </a:bodyPr>
          <a:lstStyle/>
          <a:p>
            <a:pPr algn="ctr">
              <a:lnSpc>
                <a:spcPts val="5765"/>
              </a:lnSpc>
            </a:pPr>
            <a:r>
              <a:rPr lang="en-US" sz="4619">
                <a:solidFill>
                  <a:srgbClr val="FFFFFF"/>
                </a:solidFill>
                <a:latin typeface="Mokoto"/>
                <a:ea typeface="Mokoto"/>
                <a:cs typeface="Mokoto"/>
                <a:sym typeface="Mokoto"/>
              </a:rPr>
              <a:t>RESULTS AND SCREENSHOT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TextBox 2" id="2"/>
          <p:cNvSpPr txBox="true"/>
          <p:nvPr/>
        </p:nvSpPr>
        <p:spPr>
          <a:xfrm rot="0">
            <a:off x="3297023" y="1353784"/>
            <a:ext cx="12383702"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RESULTS AND SCREENSHOTS</a:t>
            </a:r>
          </a:p>
        </p:txBody>
      </p:sp>
      <p:sp>
        <p:nvSpPr>
          <p:cNvPr name="Freeform 3" id="3"/>
          <p:cNvSpPr/>
          <p:nvPr/>
        </p:nvSpPr>
        <p:spPr>
          <a:xfrm flipH="false" flipV="false" rot="1392916">
            <a:off x="1122500" y="9165956"/>
            <a:ext cx="1158181" cy="1295867"/>
          </a:xfrm>
          <a:custGeom>
            <a:avLst/>
            <a:gdLst/>
            <a:ahLst/>
            <a:cxnLst/>
            <a:rect r="r" b="b" t="t" l="l"/>
            <a:pathLst>
              <a:path h="1295867" w="1158181">
                <a:moveTo>
                  <a:pt x="0" y="0"/>
                </a:moveTo>
                <a:lnTo>
                  <a:pt x="1158180" y="0"/>
                </a:lnTo>
                <a:lnTo>
                  <a:pt x="1158180" y="1295867"/>
                </a:lnTo>
                <a:lnTo>
                  <a:pt x="0" y="1295867"/>
                </a:lnTo>
                <a:lnTo>
                  <a:pt x="0" y="0"/>
                </a:lnTo>
                <a:close/>
              </a:path>
            </a:pathLst>
          </a:custGeom>
          <a:blipFill>
            <a:blip r:embed="rId2"/>
            <a:stretch>
              <a:fillRect l="0" t="0" r="0" b="0"/>
            </a:stretch>
          </a:blipFill>
        </p:spPr>
      </p:sp>
      <p:sp>
        <p:nvSpPr>
          <p:cNvPr name="Freeform 4" id="4"/>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5" id="5"/>
          <p:cNvSpPr/>
          <p:nvPr/>
        </p:nvSpPr>
        <p:spPr>
          <a:xfrm flipH="false" flipV="false" rot="1558470">
            <a:off x="15116074" y="9445005"/>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6" id="6"/>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7" id="7"/>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8" id="8"/>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9" id="9"/>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10" id="10"/>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
        <p:nvSpPr>
          <p:cNvPr name="Freeform 11" id="11"/>
          <p:cNvSpPr/>
          <p:nvPr/>
        </p:nvSpPr>
        <p:spPr>
          <a:xfrm flipH="false" flipV="false" rot="0">
            <a:off x="5589585" y="3275034"/>
            <a:ext cx="7108831" cy="5983266"/>
          </a:xfrm>
          <a:custGeom>
            <a:avLst/>
            <a:gdLst/>
            <a:ahLst/>
            <a:cxnLst/>
            <a:rect r="r" b="b" t="t" l="l"/>
            <a:pathLst>
              <a:path h="5983266" w="7108831">
                <a:moveTo>
                  <a:pt x="0" y="0"/>
                </a:moveTo>
                <a:lnTo>
                  <a:pt x="7108830" y="0"/>
                </a:lnTo>
                <a:lnTo>
                  <a:pt x="7108830" y="5983266"/>
                </a:lnTo>
                <a:lnTo>
                  <a:pt x="0" y="5983266"/>
                </a:lnTo>
                <a:lnTo>
                  <a:pt x="0" y="0"/>
                </a:lnTo>
                <a:close/>
              </a:path>
            </a:pathLst>
          </a:custGeom>
          <a:blipFill>
            <a:blip r:embed="rId10"/>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1392916">
            <a:off x="1122500" y="9165956"/>
            <a:ext cx="1158181" cy="1295867"/>
          </a:xfrm>
          <a:custGeom>
            <a:avLst/>
            <a:gdLst/>
            <a:ahLst/>
            <a:cxnLst/>
            <a:rect r="r" b="b" t="t" l="l"/>
            <a:pathLst>
              <a:path h="1295867" w="1158181">
                <a:moveTo>
                  <a:pt x="0" y="0"/>
                </a:moveTo>
                <a:lnTo>
                  <a:pt x="1158180" y="0"/>
                </a:lnTo>
                <a:lnTo>
                  <a:pt x="1158180" y="1295867"/>
                </a:lnTo>
                <a:lnTo>
                  <a:pt x="0" y="1295867"/>
                </a:lnTo>
                <a:lnTo>
                  <a:pt x="0" y="0"/>
                </a:lnTo>
                <a:close/>
              </a:path>
            </a:pathLst>
          </a:custGeom>
          <a:blipFill>
            <a:blip r:embed="rId2"/>
            <a:stretch>
              <a:fillRect l="0" t="0" r="0" b="0"/>
            </a:stretch>
          </a:blipFill>
        </p:spPr>
      </p:sp>
      <p:sp>
        <p:nvSpPr>
          <p:cNvPr name="Freeform 3" id="3"/>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4" id="4"/>
          <p:cNvSpPr/>
          <p:nvPr/>
        </p:nvSpPr>
        <p:spPr>
          <a:xfrm flipH="false" flipV="false" rot="1558470">
            <a:off x="15116074" y="9445005"/>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5" id="5"/>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6" id="6"/>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7" id="7"/>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8" id="8"/>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9" id="9"/>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
        <p:nvSpPr>
          <p:cNvPr name="Freeform 10" id="10"/>
          <p:cNvSpPr/>
          <p:nvPr/>
        </p:nvSpPr>
        <p:spPr>
          <a:xfrm flipH="false" flipV="false" rot="0">
            <a:off x="5594199" y="4059540"/>
            <a:ext cx="7099601" cy="5985358"/>
          </a:xfrm>
          <a:custGeom>
            <a:avLst/>
            <a:gdLst/>
            <a:ahLst/>
            <a:cxnLst/>
            <a:rect r="r" b="b" t="t" l="l"/>
            <a:pathLst>
              <a:path h="5985358" w="7099601">
                <a:moveTo>
                  <a:pt x="0" y="0"/>
                </a:moveTo>
                <a:lnTo>
                  <a:pt x="7099602" y="0"/>
                </a:lnTo>
                <a:lnTo>
                  <a:pt x="7099602" y="5985359"/>
                </a:lnTo>
                <a:lnTo>
                  <a:pt x="0" y="5985359"/>
                </a:lnTo>
                <a:lnTo>
                  <a:pt x="0" y="0"/>
                </a:lnTo>
                <a:close/>
              </a:path>
            </a:pathLst>
          </a:custGeom>
          <a:blipFill>
            <a:blip r:embed="rId10"/>
            <a:stretch>
              <a:fillRect l="0" t="0" r="0" b="0"/>
            </a:stretch>
          </a:blipFill>
        </p:spPr>
      </p:sp>
      <p:sp>
        <p:nvSpPr>
          <p:cNvPr name="TextBox 11" id="11"/>
          <p:cNvSpPr txBox="true"/>
          <p:nvPr/>
        </p:nvSpPr>
        <p:spPr>
          <a:xfrm rot="0">
            <a:off x="2952149" y="2605732"/>
            <a:ext cx="12383702"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RESULTS AND SCREENSHOTS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TextBox 2" id="2"/>
          <p:cNvSpPr txBox="true"/>
          <p:nvPr/>
        </p:nvSpPr>
        <p:spPr>
          <a:xfrm rot="0">
            <a:off x="3297023" y="1353784"/>
            <a:ext cx="12383702" cy="683104"/>
          </a:xfrm>
          <a:prstGeom prst="rect">
            <a:avLst/>
          </a:prstGeom>
        </p:spPr>
        <p:txBody>
          <a:bodyPr anchor="t" rtlCol="false" tIns="0" lIns="0" bIns="0" rIns="0">
            <a:spAutoFit/>
          </a:bodyPr>
          <a:lstStyle/>
          <a:p>
            <a:pPr algn="ctr">
              <a:lnSpc>
                <a:spcPts val="5391"/>
              </a:lnSpc>
            </a:pPr>
            <a:r>
              <a:rPr lang="en-US" sz="4319">
                <a:solidFill>
                  <a:srgbClr val="FFFFFF"/>
                </a:solidFill>
                <a:latin typeface="Mokoto"/>
                <a:ea typeface="Mokoto"/>
                <a:cs typeface="Mokoto"/>
                <a:sym typeface="Mokoto"/>
              </a:rPr>
              <a:t>RESULTS AND SCREENSHOTS</a:t>
            </a:r>
          </a:p>
        </p:txBody>
      </p:sp>
      <p:sp>
        <p:nvSpPr>
          <p:cNvPr name="Freeform 3" id="3"/>
          <p:cNvSpPr/>
          <p:nvPr/>
        </p:nvSpPr>
        <p:spPr>
          <a:xfrm flipH="false" flipV="false" rot="1392916">
            <a:off x="1122500" y="9165956"/>
            <a:ext cx="1158181" cy="1295867"/>
          </a:xfrm>
          <a:custGeom>
            <a:avLst/>
            <a:gdLst/>
            <a:ahLst/>
            <a:cxnLst/>
            <a:rect r="r" b="b" t="t" l="l"/>
            <a:pathLst>
              <a:path h="1295867" w="1158181">
                <a:moveTo>
                  <a:pt x="0" y="0"/>
                </a:moveTo>
                <a:lnTo>
                  <a:pt x="1158180" y="0"/>
                </a:lnTo>
                <a:lnTo>
                  <a:pt x="1158180" y="1295867"/>
                </a:lnTo>
                <a:lnTo>
                  <a:pt x="0" y="1295867"/>
                </a:lnTo>
                <a:lnTo>
                  <a:pt x="0" y="0"/>
                </a:lnTo>
                <a:close/>
              </a:path>
            </a:pathLst>
          </a:custGeom>
          <a:blipFill>
            <a:blip r:embed="rId2"/>
            <a:stretch>
              <a:fillRect l="0" t="0" r="0" b="0"/>
            </a:stretch>
          </a:blipFill>
        </p:spPr>
      </p:sp>
      <p:sp>
        <p:nvSpPr>
          <p:cNvPr name="Freeform 4" id="4"/>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5" id="5"/>
          <p:cNvSpPr/>
          <p:nvPr/>
        </p:nvSpPr>
        <p:spPr>
          <a:xfrm flipH="false" flipV="false" rot="1558470">
            <a:off x="15116074" y="9445005"/>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6" id="6"/>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7" id="7"/>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8" id="8"/>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9" id="9"/>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10" id="10"/>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
        <p:nvSpPr>
          <p:cNvPr name="Freeform 11" id="11"/>
          <p:cNvSpPr/>
          <p:nvPr/>
        </p:nvSpPr>
        <p:spPr>
          <a:xfrm flipH="false" flipV="false" rot="0">
            <a:off x="5975488" y="3256266"/>
            <a:ext cx="7026772" cy="6002034"/>
          </a:xfrm>
          <a:custGeom>
            <a:avLst/>
            <a:gdLst/>
            <a:ahLst/>
            <a:cxnLst/>
            <a:rect r="r" b="b" t="t" l="l"/>
            <a:pathLst>
              <a:path h="6002034" w="7026772">
                <a:moveTo>
                  <a:pt x="0" y="0"/>
                </a:moveTo>
                <a:lnTo>
                  <a:pt x="7026771" y="0"/>
                </a:lnTo>
                <a:lnTo>
                  <a:pt x="7026771" y="6002034"/>
                </a:lnTo>
                <a:lnTo>
                  <a:pt x="0" y="6002034"/>
                </a:lnTo>
                <a:lnTo>
                  <a:pt x="0" y="0"/>
                </a:lnTo>
                <a:close/>
              </a:path>
            </a:pathLst>
          </a:custGeom>
          <a:blipFill>
            <a:blip r:embed="rId10"/>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TextBox 2" id="2"/>
          <p:cNvSpPr txBox="true"/>
          <p:nvPr/>
        </p:nvSpPr>
        <p:spPr>
          <a:xfrm rot="0">
            <a:off x="0" y="1101252"/>
            <a:ext cx="12383702" cy="935463"/>
          </a:xfrm>
          <a:prstGeom prst="rect">
            <a:avLst/>
          </a:prstGeom>
        </p:spPr>
        <p:txBody>
          <a:bodyPr anchor="t" rtlCol="false" tIns="0" lIns="0" bIns="0" rIns="0">
            <a:spAutoFit/>
          </a:bodyPr>
          <a:lstStyle/>
          <a:p>
            <a:pPr algn="ctr">
              <a:lnSpc>
                <a:spcPts val="7387"/>
              </a:lnSpc>
            </a:pPr>
            <a:r>
              <a:rPr lang="en-US" sz="5919">
                <a:solidFill>
                  <a:srgbClr val="FFFFFF"/>
                </a:solidFill>
                <a:latin typeface="Mokoto"/>
                <a:ea typeface="Mokoto"/>
                <a:cs typeface="Mokoto"/>
                <a:sym typeface="Mokoto"/>
              </a:rPr>
              <a:t>CONCLUSION</a:t>
            </a:r>
          </a:p>
        </p:txBody>
      </p:sp>
      <p:sp>
        <p:nvSpPr>
          <p:cNvPr name="Freeform 3" id="3"/>
          <p:cNvSpPr/>
          <p:nvPr/>
        </p:nvSpPr>
        <p:spPr>
          <a:xfrm flipH="false" flipV="false" rot="1392916">
            <a:off x="1122500" y="9165956"/>
            <a:ext cx="1158181" cy="1295867"/>
          </a:xfrm>
          <a:custGeom>
            <a:avLst/>
            <a:gdLst/>
            <a:ahLst/>
            <a:cxnLst/>
            <a:rect r="r" b="b" t="t" l="l"/>
            <a:pathLst>
              <a:path h="1295867" w="1158181">
                <a:moveTo>
                  <a:pt x="0" y="0"/>
                </a:moveTo>
                <a:lnTo>
                  <a:pt x="1158180" y="0"/>
                </a:lnTo>
                <a:lnTo>
                  <a:pt x="1158180" y="1295867"/>
                </a:lnTo>
                <a:lnTo>
                  <a:pt x="0" y="1295867"/>
                </a:lnTo>
                <a:lnTo>
                  <a:pt x="0" y="0"/>
                </a:lnTo>
                <a:close/>
              </a:path>
            </a:pathLst>
          </a:custGeom>
          <a:blipFill>
            <a:blip r:embed="rId2"/>
            <a:stretch>
              <a:fillRect l="0" t="0" r="0" b="0"/>
            </a:stretch>
          </a:blipFill>
        </p:spPr>
      </p:sp>
      <p:sp>
        <p:nvSpPr>
          <p:cNvPr name="Freeform 4" id="4"/>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5" id="5"/>
          <p:cNvSpPr/>
          <p:nvPr/>
        </p:nvSpPr>
        <p:spPr>
          <a:xfrm flipH="false" flipV="false" rot="1558470">
            <a:off x="15116074" y="9445005"/>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6" id="6"/>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7" id="7"/>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8" id="8"/>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9" id="9"/>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10" id="10"/>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
        <p:nvSpPr>
          <p:cNvPr name="TextBox 11" id="11"/>
          <p:cNvSpPr txBox="true"/>
          <p:nvPr/>
        </p:nvSpPr>
        <p:spPr>
          <a:xfrm rot="0">
            <a:off x="0" y="3551600"/>
            <a:ext cx="18288000" cy="7158354"/>
          </a:xfrm>
          <a:prstGeom prst="rect">
            <a:avLst/>
          </a:prstGeom>
        </p:spPr>
        <p:txBody>
          <a:bodyPr anchor="t" rtlCol="false" tIns="0" lIns="0" bIns="0" rIns="0">
            <a:spAutoFit/>
          </a:bodyPr>
          <a:lstStyle/>
          <a:p>
            <a:pPr algn="l">
              <a:lnSpc>
                <a:spcPts val="6020"/>
              </a:lnSpc>
            </a:pPr>
            <a:r>
              <a:rPr lang="en-US" sz="4300" b="true">
                <a:solidFill>
                  <a:srgbClr val="FFFFFF"/>
                </a:solidFill>
                <a:latin typeface="Canva Sans Bold"/>
                <a:ea typeface="Canva Sans Bold"/>
                <a:cs typeface="Canva Sans Bold"/>
                <a:sym typeface="Canva Sans Bold"/>
              </a:rPr>
              <a:t>This portfolio website effectively showcases the student's personal information, skills, and projects in a clean and organized layout. It provides a simple, user-friendly interface with responsive design and basic interactivity through JavaScript. Overall, it serves as a strong foundation for a personal web presence and can be expanded with more features in the future.</a:t>
            </a:r>
          </a:p>
          <a:p>
            <a:pPr algn="l">
              <a:lnSpc>
                <a:spcPts val="7279"/>
              </a:lnSpc>
            </a:pPr>
          </a:p>
          <a:p>
            <a:pPr algn="l">
              <a:lnSpc>
                <a:spcPts val="7279"/>
              </a:lnSpc>
            </a:pPr>
          </a:p>
          <a:p>
            <a:pPr algn="l">
              <a:lnSpc>
                <a:spcPts val="6020"/>
              </a:lnSpc>
            </a:pPr>
            <a:r>
              <a:rPr lang="en-US" b="true" sz="4300">
                <a:solidFill>
                  <a:srgbClr val="FFFFFF"/>
                </a:solidFill>
                <a:latin typeface="Canva Sans Bold"/>
                <a:ea typeface="Canva Sans Bold"/>
                <a:cs typeface="Canva Sans Bold"/>
                <a:sym typeface="Canva Sans Bold"/>
              </a:rPr>
              <a:t>g</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0">
            <a:off x="0" y="268522"/>
            <a:ext cx="18288000" cy="10018478"/>
          </a:xfrm>
          <a:custGeom>
            <a:avLst/>
            <a:gdLst/>
            <a:ahLst/>
            <a:cxnLst/>
            <a:rect r="r" b="b" t="t" l="l"/>
            <a:pathLst>
              <a:path h="10018478" w="18288000">
                <a:moveTo>
                  <a:pt x="0" y="0"/>
                </a:moveTo>
                <a:lnTo>
                  <a:pt x="18288000" y="0"/>
                </a:lnTo>
                <a:lnTo>
                  <a:pt x="18288000" y="10018478"/>
                </a:lnTo>
                <a:lnTo>
                  <a:pt x="0" y="10018478"/>
                </a:lnTo>
                <a:lnTo>
                  <a:pt x="0" y="0"/>
                </a:lnTo>
                <a:close/>
              </a:path>
            </a:pathLst>
          </a:custGeom>
          <a:blipFill>
            <a:blip r:embed="rId2">
              <a:alphaModFix amt="2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14416431" y="6906219"/>
            <a:ext cx="4467792" cy="4249987"/>
          </a:xfrm>
          <a:custGeom>
            <a:avLst/>
            <a:gdLst/>
            <a:ahLst/>
            <a:cxnLst/>
            <a:rect r="r" b="b" t="t" l="l"/>
            <a:pathLst>
              <a:path h="4249987" w="4467792">
                <a:moveTo>
                  <a:pt x="0" y="0"/>
                </a:moveTo>
                <a:lnTo>
                  <a:pt x="4467792" y="0"/>
                </a:lnTo>
                <a:lnTo>
                  <a:pt x="4467792" y="4249987"/>
                </a:lnTo>
                <a:lnTo>
                  <a:pt x="0" y="4249987"/>
                </a:lnTo>
                <a:lnTo>
                  <a:pt x="0" y="0"/>
                </a:lnTo>
                <a:close/>
              </a:path>
            </a:pathLst>
          </a:custGeom>
          <a:blipFill>
            <a:blip r:embed="rId4"/>
            <a:stretch>
              <a:fillRect l="0" t="0" r="0" b="0"/>
            </a:stretch>
          </a:blipFill>
        </p:spPr>
      </p:sp>
      <p:sp>
        <p:nvSpPr>
          <p:cNvPr name="Freeform 4" id="4"/>
          <p:cNvSpPr/>
          <p:nvPr/>
        </p:nvSpPr>
        <p:spPr>
          <a:xfrm flipH="false" flipV="false" rot="-6134898">
            <a:off x="14209243" y="-2045303"/>
            <a:ext cx="4535136" cy="5060124"/>
          </a:xfrm>
          <a:custGeom>
            <a:avLst/>
            <a:gdLst/>
            <a:ahLst/>
            <a:cxnLst/>
            <a:rect r="r" b="b" t="t" l="l"/>
            <a:pathLst>
              <a:path h="5060124" w="4535136">
                <a:moveTo>
                  <a:pt x="0" y="0"/>
                </a:moveTo>
                <a:lnTo>
                  <a:pt x="4535136" y="0"/>
                </a:lnTo>
                <a:lnTo>
                  <a:pt x="4535136" y="5060124"/>
                </a:lnTo>
                <a:lnTo>
                  <a:pt x="0" y="5060124"/>
                </a:lnTo>
                <a:lnTo>
                  <a:pt x="0" y="0"/>
                </a:lnTo>
                <a:close/>
              </a:path>
            </a:pathLst>
          </a:custGeom>
          <a:blipFill>
            <a:blip r:embed="rId5"/>
            <a:stretch>
              <a:fillRect l="0" t="0" r="0" b="0"/>
            </a:stretch>
          </a:blipFill>
        </p:spPr>
      </p:sp>
      <p:sp>
        <p:nvSpPr>
          <p:cNvPr name="Freeform 5" id="5"/>
          <p:cNvSpPr/>
          <p:nvPr/>
        </p:nvSpPr>
        <p:spPr>
          <a:xfrm flipH="false" flipV="false" rot="1079263">
            <a:off x="116092" y="-857316"/>
            <a:ext cx="4033686" cy="4179986"/>
          </a:xfrm>
          <a:custGeom>
            <a:avLst/>
            <a:gdLst/>
            <a:ahLst/>
            <a:cxnLst/>
            <a:rect r="r" b="b" t="t" l="l"/>
            <a:pathLst>
              <a:path h="4179986" w="4033686">
                <a:moveTo>
                  <a:pt x="0" y="0"/>
                </a:moveTo>
                <a:lnTo>
                  <a:pt x="4033686" y="0"/>
                </a:lnTo>
                <a:lnTo>
                  <a:pt x="4033686" y="4179985"/>
                </a:lnTo>
                <a:lnTo>
                  <a:pt x="0" y="4179985"/>
                </a:lnTo>
                <a:lnTo>
                  <a:pt x="0" y="0"/>
                </a:lnTo>
                <a:close/>
              </a:path>
            </a:pathLst>
          </a:custGeom>
          <a:blipFill>
            <a:blip r:embed="rId6"/>
            <a:stretch>
              <a:fillRect l="0" t="0" r="0" b="0"/>
            </a:stretch>
          </a:blipFill>
        </p:spPr>
      </p:sp>
      <p:sp>
        <p:nvSpPr>
          <p:cNvPr name="Freeform 6" id="6"/>
          <p:cNvSpPr/>
          <p:nvPr/>
        </p:nvSpPr>
        <p:spPr>
          <a:xfrm flipH="false" flipV="false" rot="1392916">
            <a:off x="2341453" y="6818199"/>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7"/>
            <a:stretch>
              <a:fillRect l="0" t="0" r="0" b="0"/>
            </a:stretch>
          </a:blipFill>
        </p:spPr>
      </p:sp>
      <p:sp>
        <p:nvSpPr>
          <p:cNvPr name="Freeform 7" id="7"/>
          <p:cNvSpPr/>
          <p:nvPr/>
        </p:nvSpPr>
        <p:spPr>
          <a:xfrm flipH="false" flipV="false" rot="-1600701">
            <a:off x="14525334" y="2202848"/>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8"/>
            <a:stretch>
              <a:fillRect l="0" t="0" r="0" b="0"/>
            </a:stretch>
          </a:blipFill>
        </p:spPr>
      </p:sp>
      <p:sp>
        <p:nvSpPr>
          <p:cNvPr name="Freeform 8" id="8"/>
          <p:cNvSpPr/>
          <p:nvPr/>
        </p:nvSpPr>
        <p:spPr>
          <a:xfrm flipH="false" flipV="false" rot="1558470">
            <a:off x="13960683" y="7230703"/>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9"/>
            <a:stretch>
              <a:fillRect l="0" t="0" r="0" b="0"/>
            </a:stretch>
          </a:blipFill>
        </p:spPr>
      </p:sp>
      <p:sp>
        <p:nvSpPr>
          <p:cNvPr name="Freeform 9" id="9"/>
          <p:cNvSpPr/>
          <p:nvPr/>
        </p:nvSpPr>
        <p:spPr>
          <a:xfrm flipH="false" flipV="false" rot="0">
            <a:off x="3502069" y="2096917"/>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10"/>
            <a:stretch>
              <a:fillRect l="0" t="0" r="0" b="0"/>
            </a:stretch>
          </a:blipFill>
        </p:spPr>
      </p:sp>
      <p:sp>
        <p:nvSpPr>
          <p:cNvPr name="Freeform 10" id="10"/>
          <p:cNvSpPr/>
          <p:nvPr/>
        </p:nvSpPr>
        <p:spPr>
          <a:xfrm flipH="false" flipV="false" rot="5400000">
            <a:off x="-1570908" y="7239148"/>
            <a:ext cx="4846752" cy="3653240"/>
          </a:xfrm>
          <a:custGeom>
            <a:avLst/>
            <a:gdLst/>
            <a:ahLst/>
            <a:cxnLst/>
            <a:rect r="r" b="b" t="t" l="l"/>
            <a:pathLst>
              <a:path h="3653240" w="4846752">
                <a:moveTo>
                  <a:pt x="0" y="0"/>
                </a:moveTo>
                <a:lnTo>
                  <a:pt x="4846753" y="0"/>
                </a:lnTo>
                <a:lnTo>
                  <a:pt x="4846753" y="3653240"/>
                </a:lnTo>
                <a:lnTo>
                  <a:pt x="0" y="3653240"/>
                </a:lnTo>
                <a:lnTo>
                  <a:pt x="0" y="0"/>
                </a:lnTo>
                <a:close/>
              </a:path>
            </a:pathLst>
          </a:custGeom>
          <a:blipFill>
            <a:blip r:embed="rId11"/>
            <a:stretch>
              <a:fillRect l="0" t="0" r="0" b="0"/>
            </a:stretch>
          </a:blipFill>
        </p:spPr>
      </p:sp>
      <p:sp>
        <p:nvSpPr>
          <p:cNvPr name="TextBox 11" id="11"/>
          <p:cNvSpPr txBox="true"/>
          <p:nvPr/>
        </p:nvSpPr>
        <p:spPr>
          <a:xfrm rot="0">
            <a:off x="2679088" y="4405565"/>
            <a:ext cx="12929823" cy="1100351"/>
          </a:xfrm>
          <a:prstGeom prst="rect">
            <a:avLst/>
          </a:prstGeom>
        </p:spPr>
        <p:txBody>
          <a:bodyPr anchor="t" rtlCol="false" tIns="0" lIns="0" bIns="0" rIns="0">
            <a:spAutoFit/>
          </a:bodyPr>
          <a:lstStyle/>
          <a:p>
            <a:pPr algn="ctr">
              <a:lnSpc>
                <a:spcPts val="8731"/>
              </a:lnSpc>
            </a:pPr>
            <a:r>
              <a:rPr lang="en-US" sz="6996">
                <a:solidFill>
                  <a:srgbClr val="FFFFFF"/>
                </a:solidFill>
                <a:latin typeface="Mokoto"/>
                <a:ea typeface="Mokoto"/>
                <a:cs typeface="Mokoto"/>
                <a:sym typeface="Mokoto"/>
              </a:rPr>
              <a:t>THANK YOU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1392916">
            <a:off x="1472812" y="8447106"/>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2"/>
            <a:stretch>
              <a:fillRect l="0" t="0" r="0" b="0"/>
            </a:stretch>
          </a:blipFill>
        </p:spPr>
      </p:sp>
      <p:sp>
        <p:nvSpPr>
          <p:cNvPr name="Freeform 3" id="3"/>
          <p:cNvSpPr/>
          <p:nvPr/>
        </p:nvSpPr>
        <p:spPr>
          <a:xfrm flipH="false" flipV="false" rot="-1600701">
            <a:off x="15885219" y="1766260"/>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4" id="4"/>
          <p:cNvSpPr/>
          <p:nvPr/>
        </p:nvSpPr>
        <p:spPr>
          <a:xfrm flipH="false" flipV="false" rot="1558470">
            <a:off x="15684667" y="8726581"/>
            <a:ext cx="1129301" cy="1199788"/>
          </a:xfrm>
          <a:custGeom>
            <a:avLst/>
            <a:gdLst/>
            <a:ahLst/>
            <a:cxnLst/>
            <a:rect r="r" b="b" t="t" l="l"/>
            <a:pathLst>
              <a:path h="1199788" w="1129301">
                <a:moveTo>
                  <a:pt x="0" y="0"/>
                </a:moveTo>
                <a:lnTo>
                  <a:pt x="1129301" y="0"/>
                </a:lnTo>
                <a:lnTo>
                  <a:pt x="1129301" y="1199789"/>
                </a:lnTo>
                <a:lnTo>
                  <a:pt x="0" y="1199789"/>
                </a:lnTo>
                <a:lnTo>
                  <a:pt x="0" y="0"/>
                </a:lnTo>
                <a:close/>
              </a:path>
            </a:pathLst>
          </a:custGeom>
          <a:blipFill>
            <a:blip r:embed="rId4"/>
            <a:stretch>
              <a:fillRect l="0" t="0" r="0" b="0"/>
            </a:stretch>
          </a:blipFill>
        </p:spPr>
      </p:sp>
      <p:sp>
        <p:nvSpPr>
          <p:cNvPr name="Freeform 5" id="5"/>
          <p:cNvSpPr/>
          <p:nvPr/>
        </p:nvSpPr>
        <p:spPr>
          <a:xfrm flipH="false" flipV="false" rot="0">
            <a:off x="825154" y="1264584"/>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6" id="6"/>
          <p:cNvSpPr/>
          <p:nvPr/>
        </p:nvSpPr>
        <p:spPr>
          <a:xfrm flipH="false" flipV="false" rot="-941928">
            <a:off x="3141835" y="448253"/>
            <a:ext cx="835498" cy="1602074"/>
          </a:xfrm>
          <a:custGeom>
            <a:avLst/>
            <a:gdLst/>
            <a:ahLst/>
            <a:cxnLst/>
            <a:rect r="r" b="b" t="t" l="l"/>
            <a:pathLst>
              <a:path h="1602074" w="835498">
                <a:moveTo>
                  <a:pt x="0" y="0"/>
                </a:moveTo>
                <a:lnTo>
                  <a:pt x="835498" y="0"/>
                </a:lnTo>
                <a:lnTo>
                  <a:pt x="835498" y="1602074"/>
                </a:lnTo>
                <a:lnTo>
                  <a:pt x="0" y="1602074"/>
                </a:lnTo>
                <a:lnTo>
                  <a:pt x="0" y="0"/>
                </a:lnTo>
                <a:close/>
              </a:path>
            </a:pathLst>
          </a:custGeom>
          <a:blipFill>
            <a:blip r:embed="rId6"/>
            <a:stretch>
              <a:fillRect l="0" t="0" r="0" b="0"/>
            </a:stretch>
          </a:blipFill>
        </p:spPr>
      </p:sp>
      <p:sp>
        <p:nvSpPr>
          <p:cNvPr name="Freeform 7" id="7"/>
          <p:cNvSpPr/>
          <p:nvPr/>
        </p:nvSpPr>
        <p:spPr>
          <a:xfrm flipH="false" flipV="false" rot="0">
            <a:off x="589560" y="6596168"/>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7"/>
            <a:stretch>
              <a:fillRect l="0" t="0" r="0" b="0"/>
            </a:stretch>
          </a:blipFill>
        </p:spPr>
      </p:sp>
      <p:sp>
        <p:nvSpPr>
          <p:cNvPr name="Freeform 8" id="8"/>
          <p:cNvSpPr/>
          <p:nvPr/>
        </p:nvSpPr>
        <p:spPr>
          <a:xfrm flipH="false" flipV="false" rot="0">
            <a:off x="16488949" y="6792823"/>
            <a:ext cx="1061438" cy="1261123"/>
          </a:xfrm>
          <a:custGeom>
            <a:avLst/>
            <a:gdLst/>
            <a:ahLst/>
            <a:cxnLst/>
            <a:rect r="r" b="b" t="t" l="l"/>
            <a:pathLst>
              <a:path h="1261123" w="1061438">
                <a:moveTo>
                  <a:pt x="0" y="0"/>
                </a:moveTo>
                <a:lnTo>
                  <a:pt x="1061438" y="0"/>
                </a:lnTo>
                <a:lnTo>
                  <a:pt x="1061438" y="1261124"/>
                </a:lnTo>
                <a:lnTo>
                  <a:pt x="0" y="1261124"/>
                </a:lnTo>
                <a:lnTo>
                  <a:pt x="0" y="0"/>
                </a:lnTo>
                <a:close/>
              </a:path>
            </a:pathLst>
          </a:custGeom>
          <a:blipFill>
            <a:blip r:embed="rId8"/>
            <a:stretch>
              <a:fillRect l="0" t="0" r="0" b="0"/>
            </a:stretch>
          </a:blipFill>
        </p:spPr>
      </p:sp>
      <p:sp>
        <p:nvSpPr>
          <p:cNvPr name="Freeform 9" id="9"/>
          <p:cNvSpPr/>
          <p:nvPr/>
        </p:nvSpPr>
        <p:spPr>
          <a:xfrm flipH="false" flipV="false" rot="0">
            <a:off x="14551972" y="727072"/>
            <a:ext cx="850955" cy="836137"/>
          </a:xfrm>
          <a:custGeom>
            <a:avLst/>
            <a:gdLst/>
            <a:ahLst/>
            <a:cxnLst/>
            <a:rect r="r" b="b" t="t" l="l"/>
            <a:pathLst>
              <a:path h="836137" w="850955">
                <a:moveTo>
                  <a:pt x="0" y="0"/>
                </a:moveTo>
                <a:lnTo>
                  <a:pt x="850955" y="0"/>
                </a:lnTo>
                <a:lnTo>
                  <a:pt x="850955" y="836137"/>
                </a:lnTo>
                <a:lnTo>
                  <a:pt x="0" y="836137"/>
                </a:lnTo>
                <a:lnTo>
                  <a:pt x="0" y="0"/>
                </a:lnTo>
                <a:close/>
              </a:path>
            </a:pathLst>
          </a:custGeom>
          <a:blipFill>
            <a:blip r:embed="rId9"/>
            <a:stretch>
              <a:fillRect l="0" t="0" r="0" b="0"/>
            </a:stretch>
          </a:blipFill>
        </p:spPr>
      </p:sp>
      <p:sp>
        <p:nvSpPr>
          <p:cNvPr name="TextBox 10" id="10"/>
          <p:cNvSpPr txBox="true"/>
          <p:nvPr/>
        </p:nvSpPr>
        <p:spPr>
          <a:xfrm rot="0">
            <a:off x="3302409" y="769610"/>
            <a:ext cx="10992388" cy="793599"/>
          </a:xfrm>
          <a:prstGeom prst="rect">
            <a:avLst/>
          </a:prstGeom>
        </p:spPr>
        <p:txBody>
          <a:bodyPr anchor="t" rtlCol="false" tIns="0" lIns="0" bIns="0" rIns="0">
            <a:spAutoFit/>
          </a:bodyPr>
          <a:lstStyle/>
          <a:p>
            <a:pPr algn="ctr">
              <a:lnSpc>
                <a:spcPts val="6222"/>
              </a:lnSpc>
            </a:pPr>
            <a:r>
              <a:rPr lang="en-US" sz="4986">
                <a:solidFill>
                  <a:srgbClr val="FFFFFF"/>
                </a:solidFill>
                <a:latin typeface="Mokoto"/>
                <a:ea typeface="Mokoto"/>
                <a:cs typeface="Mokoto"/>
                <a:sym typeface="Mokoto"/>
              </a:rPr>
              <a:t>DIGITAL PORTFOLIO</a:t>
            </a:r>
          </a:p>
        </p:txBody>
      </p:sp>
      <p:sp>
        <p:nvSpPr>
          <p:cNvPr name="TextBox 11" id="11"/>
          <p:cNvSpPr txBox="true"/>
          <p:nvPr/>
        </p:nvSpPr>
        <p:spPr>
          <a:xfrm rot="0">
            <a:off x="2205590" y="2745971"/>
            <a:ext cx="14283359" cy="5793905"/>
          </a:xfrm>
          <a:prstGeom prst="rect">
            <a:avLst/>
          </a:prstGeom>
        </p:spPr>
        <p:txBody>
          <a:bodyPr anchor="t" rtlCol="false" tIns="0" lIns="0" bIns="0" rIns="0">
            <a:spAutoFit/>
          </a:bodyPr>
          <a:lstStyle/>
          <a:p>
            <a:pPr algn="ctr">
              <a:lnSpc>
                <a:spcPts val="5795"/>
              </a:lnSpc>
            </a:pPr>
            <a:r>
              <a:rPr lang="en-US" sz="4139" b="true">
                <a:solidFill>
                  <a:srgbClr val="FFFFFF"/>
                </a:solidFill>
                <a:latin typeface="Canva Sans Bold"/>
                <a:ea typeface="Canva Sans Bold"/>
                <a:cs typeface="Canva Sans Bold"/>
                <a:sym typeface="Canva Sans Bold"/>
              </a:rPr>
              <a:t>STUDENT : DHARSHINIL.K </a:t>
            </a:r>
          </a:p>
          <a:p>
            <a:pPr algn="ctr">
              <a:lnSpc>
                <a:spcPts val="5795"/>
              </a:lnSpc>
            </a:pPr>
            <a:r>
              <a:rPr lang="en-US" sz="4139" b="true">
                <a:solidFill>
                  <a:srgbClr val="FFFFFF"/>
                </a:solidFill>
                <a:latin typeface="Canva Sans Bold"/>
                <a:ea typeface="Canva Sans Bold"/>
                <a:cs typeface="Canva Sans Bold"/>
                <a:sym typeface="Canva Sans Bold"/>
              </a:rPr>
              <a:t>REGISTER NO / NMID NO : 92997FE99A7172592454B9B5D11F3308</a:t>
            </a:r>
          </a:p>
          <a:p>
            <a:pPr algn="ctr">
              <a:lnSpc>
                <a:spcPts val="5795"/>
              </a:lnSpc>
            </a:pPr>
            <a:r>
              <a:rPr lang="en-US" sz="4139" b="true">
                <a:solidFill>
                  <a:srgbClr val="FFFFFF"/>
                </a:solidFill>
                <a:latin typeface="Canva Sans Bold"/>
                <a:ea typeface="Canva Sans Bold"/>
                <a:cs typeface="Canva Sans Bold"/>
                <a:sym typeface="Canva Sans Bold"/>
              </a:rPr>
              <a:t>DEPARTMENT : II Bsc ARTIFICIAL INTELLIGENCE</a:t>
            </a:r>
          </a:p>
          <a:p>
            <a:pPr algn="ctr">
              <a:lnSpc>
                <a:spcPts val="5795"/>
              </a:lnSpc>
            </a:pPr>
            <a:r>
              <a:rPr lang="en-US" sz="4139" b="true">
                <a:solidFill>
                  <a:srgbClr val="FFFFFF"/>
                </a:solidFill>
                <a:latin typeface="Canva Sans Bold"/>
                <a:ea typeface="Canva Sans Bold"/>
                <a:cs typeface="Canva Sans Bold"/>
                <a:sym typeface="Canva Sans Bold"/>
              </a:rPr>
              <a:t>COLLEGE : ISLAMIAH WOMENS ARTS AND SCIENCE COLLEGE, VANIYAMBADI.</a:t>
            </a:r>
          </a:p>
          <a:p>
            <a:pPr algn="ctr">
              <a:lnSpc>
                <a:spcPts val="5795"/>
              </a:lnSpc>
            </a:pPr>
            <a:r>
              <a:rPr lang="en-US" sz="4139" b="true">
                <a:solidFill>
                  <a:srgbClr val="FFFFFF"/>
                </a:solidFill>
                <a:latin typeface="Canva Sans Bold"/>
                <a:ea typeface="Canva Sans Bold"/>
                <a:cs typeface="Canva Sans Bold"/>
                <a:sym typeface="Canva Sans Bold"/>
              </a:rPr>
              <a:t>UNIVERSITY : THIRUVALLUR UNIVERSITY</a:t>
            </a:r>
          </a:p>
          <a:p>
            <a:pPr algn="ctr">
              <a:lnSpc>
                <a:spcPts val="5795"/>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0">
            <a:off x="0" y="268522"/>
            <a:ext cx="18288000" cy="10018478"/>
          </a:xfrm>
          <a:custGeom>
            <a:avLst/>
            <a:gdLst/>
            <a:ahLst/>
            <a:cxnLst/>
            <a:rect r="r" b="b" t="t" l="l"/>
            <a:pathLst>
              <a:path h="10018478" w="18288000">
                <a:moveTo>
                  <a:pt x="0" y="0"/>
                </a:moveTo>
                <a:lnTo>
                  <a:pt x="18288000" y="0"/>
                </a:lnTo>
                <a:lnTo>
                  <a:pt x="18288000" y="10018478"/>
                </a:lnTo>
                <a:lnTo>
                  <a:pt x="0" y="10018478"/>
                </a:lnTo>
                <a:lnTo>
                  <a:pt x="0" y="0"/>
                </a:lnTo>
                <a:close/>
              </a:path>
            </a:pathLst>
          </a:custGeom>
          <a:blipFill>
            <a:blip r:embed="rId2">
              <a:alphaModFix amt="2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14416431" y="6906219"/>
            <a:ext cx="4467792" cy="4249987"/>
          </a:xfrm>
          <a:custGeom>
            <a:avLst/>
            <a:gdLst/>
            <a:ahLst/>
            <a:cxnLst/>
            <a:rect r="r" b="b" t="t" l="l"/>
            <a:pathLst>
              <a:path h="4249987" w="4467792">
                <a:moveTo>
                  <a:pt x="0" y="0"/>
                </a:moveTo>
                <a:lnTo>
                  <a:pt x="4467792" y="0"/>
                </a:lnTo>
                <a:lnTo>
                  <a:pt x="4467792" y="4249987"/>
                </a:lnTo>
                <a:lnTo>
                  <a:pt x="0" y="4249987"/>
                </a:lnTo>
                <a:lnTo>
                  <a:pt x="0" y="0"/>
                </a:lnTo>
                <a:close/>
              </a:path>
            </a:pathLst>
          </a:custGeom>
          <a:blipFill>
            <a:blip r:embed="rId4"/>
            <a:stretch>
              <a:fillRect l="0" t="0" r="0" b="0"/>
            </a:stretch>
          </a:blipFill>
        </p:spPr>
      </p:sp>
      <p:sp>
        <p:nvSpPr>
          <p:cNvPr name="Freeform 4" id="4"/>
          <p:cNvSpPr/>
          <p:nvPr/>
        </p:nvSpPr>
        <p:spPr>
          <a:xfrm flipH="false" flipV="false" rot="-6134898">
            <a:off x="14209243" y="-2045303"/>
            <a:ext cx="4535136" cy="5060124"/>
          </a:xfrm>
          <a:custGeom>
            <a:avLst/>
            <a:gdLst/>
            <a:ahLst/>
            <a:cxnLst/>
            <a:rect r="r" b="b" t="t" l="l"/>
            <a:pathLst>
              <a:path h="5060124" w="4535136">
                <a:moveTo>
                  <a:pt x="0" y="0"/>
                </a:moveTo>
                <a:lnTo>
                  <a:pt x="4535136" y="0"/>
                </a:lnTo>
                <a:lnTo>
                  <a:pt x="4535136" y="5060124"/>
                </a:lnTo>
                <a:lnTo>
                  <a:pt x="0" y="5060124"/>
                </a:lnTo>
                <a:lnTo>
                  <a:pt x="0" y="0"/>
                </a:lnTo>
                <a:close/>
              </a:path>
            </a:pathLst>
          </a:custGeom>
          <a:blipFill>
            <a:blip r:embed="rId5"/>
            <a:stretch>
              <a:fillRect l="0" t="0" r="0" b="0"/>
            </a:stretch>
          </a:blipFill>
        </p:spPr>
      </p:sp>
      <p:sp>
        <p:nvSpPr>
          <p:cNvPr name="Freeform 5" id="5"/>
          <p:cNvSpPr/>
          <p:nvPr/>
        </p:nvSpPr>
        <p:spPr>
          <a:xfrm flipH="false" flipV="false" rot="1079263">
            <a:off x="116092" y="-857316"/>
            <a:ext cx="4033686" cy="4179986"/>
          </a:xfrm>
          <a:custGeom>
            <a:avLst/>
            <a:gdLst/>
            <a:ahLst/>
            <a:cxnLst/>
            <a:rect r="r" b="b" t="t" l="l"/>
            <a:pathLst>
              <a:path h="4179986" w="4033686">
                <a:moveTo>
                  <a:pt x="0" y="0"/>
                </a:moveTo>
                <a:lnTo>
                  <a:pt x="4033686" y="0"/>
                </a:lnTo>
                <a:lnTo>
                  <a:pt x="4033686" y="4179985"/>
                </a:lnTo>
                <a:lnTo>
                  <a:pt x="0" y="4179985"/>
                </a:lnTo>
                <a:lnTo>
                  <a:pt x="0" y="0"/>
                </a:lnTo>
                <a:close/>
              </a:path>
            </a:pathLst>
          </a:custGeom>
          <a:blipFill>
            <a:blip r:embed="rId6"/>
            <a:stretch>
              <a:fillRect l="0" t="0" r="0" b="0"/>
            </a:stretch>
          </a:blipFill>
        </p:spPr>
      </p:sp>
      <p:sp>
        <p:nvSpPr>
          <p:cNvPr name="Freeform 6" id="6"/>
          <p:cNvSpPr/>
          <p:nvPr/>
        </p:nvSpPr>
        <p:spPr>
          <a:xfrm flipH="false" flipV="false" rot="1392916">
            <a:off x="2341453" y="6818199"/>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7"/>
            <a:stretch>
              <a:fillRect l="0" t="0" r="0" b="0"/>
            </a:stretch>
          </a:blipFill>
        </p:spPr>
      </p:sp>
      <p:sp>
        <p:nvSpPr>
          <p:cNvPr name="Freeform 7" id="7"/>
          <p:cNvSpPr/>
          <p:nvPr/>
        </p:nvSpPr>
        <p:spPr>
          <a:xfrm flipH="false" flipV="false" rot="-1600701">
            <a:off x="14525334" y="2202848"/>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8"/>
            <a:stretch>
              <a:fillRect l="0" t="0" r="0" b="0"/>
            </a:stretch>
          </a:blipFill>
        </p:spPr>
      </p:sp>
      <p:sp>
        <p:nvSpPr>
          <p:cNvPr name="Freeform 8" id="8"/>
          <p:cNvSpPr/>
          <p:nvPr/>
        </p:nvSpPr>
        <p:spPr>
          <a:xfrm flipH="false" flipV="false" rot="1558470">
            <a:off x="13960683" y="7230703"/>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9"/>
            <a:stretch>
              <a:fillRect l="0" t="0" r="0" b="0"/>
            </a:stretch>
          </a:blipFill>
        </p:spPr>
      </p:sp>
      <p:sp>
        <p:nvSpPr>
          <p:cNvPr name="Freeform 9" id="9"/>
          <p:cNvSpPr/>
          <p:nvPr/>
        </p:nvSpPr>
        <p:spPr>
          <a:xfrm flipH="false" flipV="false" rot="0">
            <a:off x="3502069" y="2096917"/>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10"/>
            <a:stretch>
              <a:fillRect l="0" t="0" r="0" b="0"/>
            </a:stretch>
          </a:blipFill>
        </p:spPr>
      </p:sp>
      <p:sp>
        <p:nvSpPr>
          <p:cNvPr name="Freeform 10" id="10"/>
          <p:cNvSpPr/>
          <p:nvPr/>
        </p:nvSpPr>
        <p:spPr>
          <a:xfrm flipH="false" flipV="false" rot="5400000">
            <a:off x="-1570908" y="7239148"/>
            <a:ext cx="4846752" cy="3653240"/>
          </a:xfrm>
          <a:custGeom>
            <a:avLst/>
            <a:gdLst/>
            <a:ahLst/>
            <a:cxnLst/>
            <a:rect r="r" b="b" t="t" l="l"/>
            <a:pathLst>
              <a:path h="3653240" w="4846752">
                <a:moveTo>
                  <a:pt x="0" y="0"/>
                </a:moveTo>
                <a:lnTo>
                  <a:pt x="4846753" y="0"/>
                </a:lnTo>
                <a:lnTo>
                  <a:pt x="4846753" y="3653240"/>
                </a:lnTo>
                <a:lnTo>
                  <a:pt x="0" y="3653240"/>
                </a:lnTo>
                <a:lnTo>
                  <a:pt x="0" y="0"/>
                </a:lnTo>
                <a:close/>
              </a:path>
            </a:pathLst>
          </a:custGeom>
          <a:blipFill>
            <a:blip r:embed="rId11"/>
            <a:stretch>
              <a:fillRect l="0" t="0" r="0" b="0"/>
            </a:stretch>
          </a:blipFill>
        </p:spPr>
      </p:sp>
      <p:sp>
        <p:nvSpPr>
          <p:cNvPr name="TextBox 11" id="11"/>
          <p:cNvSpPr txBox="true"/>
          <p:nvPr/>
        </p:nvSpPr>
        <p:spPr>
          <a:xfrm rot="0">
            <a:off x="5650899" y="4391298"/>
            <a:ext cx="7872380" cy="2477139"/>
          </a:xfrm>
          <a:prstGeom prst="rect">
            <a:avLst/>
          </a:prstGeom>
        </p:spPr>
        <p:txBody>
          <a:bodyPr anchor="t" rtlCol="false" tIns="0" lIns="0" bIns="0" rIns="0">
            <a:spAutoFit/>
          </a:bodyPr>
          <a:lstStyle/>
          <a:p>
            <a:pPr algn="ctr">
              <a:lnSpc>
                <a:spcPts val="9939"/>
              </a:lnSpc>
            </a:pPr>
            <a:r>
              <a:rPr lang="en-US" b="true" sz="7099" i="true" spc="1916">
                <a:solidFill>
                  <a:srgbClr val="FFFFFF"/>
                </a:solidFill>
                <a:latin typeface="Montserrat Bold Italics"/>
                <a:ea typeface="Montserrat Bold Italics"/>
                <a:cs typeface="Montserrat Bold Italics"/>
                <a:sym typeface="Montserrat Bold Italics"/>
              </a:rPr>
              <a:t>STUDENT PORTFOLIO</a:t>
            </a:r>
          </a:p>
        </p:txBody>
      </p:sp>
      <p:sp>
        <p:nvSpPr>
          <p:cNvPr name="TextBox 12" id="12"/>
          <p:cNvSpPr txBox="true"/>
          <p:nvPr/>
        </p:nvSpPr>
        <p:spPr>
          <a:xfrm rot="0">
            <a:off x="1372943" y="990600"/>
            <a:ext cx="12929823" cy="1054555"/>
          </a:xfrm>
          <a:prstGeom prst="rect">
            <a:avLst/>
          </a:prstGeom>
        </p:spPr>
        <p:txBody>
          <a:bodyPr anchor="t" rtlCol="false" tIns="0" lIns="0" bIns="0" rIns="0">
            <a:spAutoFit/>
          </a:bodyPr>
          <a:lstStyle/>
          <a:p>
            <a:pPr algn="ctr">
              <a:lnSpc>
                <a:spcPts val="8356"/>
              </a:lnSpc>
            </a:pPr>
            <a:r>
              <a:rPr lang="en-US" sz="6696">
                <a:solidFill>
                  <a:srgbClr val="FFFFFF"/>
                </a:solidFill>
                <a:latin typeface="Mokoto"/>
                <a:ea typeface="Mokoto"/>
                <a:cs typeface="Mokoto"/>
                <a:sym typeface="Mokoto"/>
              </a:rPr>
              <a:t>PROJECT TITILE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0">
            <a:off x="-1056039" y="-1077267"/>
            <a:ext cx="4641250" cy="4211934"/>
          </a:xfrm>
          <a:custGeom>
            <a:avLst/>
            <a:gdLst/>
            <a:ahLst/>
            <a:cxnLst/>
            <a:rect r="r" b="b" t="t" l="l"/>
            <a:pathLst>
              <a:path h="4211934" w="4641250">
                <a:moveTo>
                  <a:pt x="0" y="0"/>
                </a:moveTo>
                <a:lnTo>
                  <a:pt x="4641250" y="0"/>
                </a:lnTo>
                <a:lnTo>
                  <a:pt x="4641250" y="4211934"/>
                </a:lnTo>
                <a:lnTo>
                  <a:pt x="0" y="4211934"/>
                </a:lnTo>
                <a:lnTo>
                  <a:pt x="0" y="0"/>
                </a:lnTo>
                <a:close/>
              </a:path>
            </a:pathLst>
          </a:custGeom>
          <a:blipFill>
            <a:blip r:embed="rId2"/>
            <a:stretch>
              <a:fillRect l="0" t="0" r="0" b="0"/>
            </a:stretch>
          </a:blipFill>
        </p:spPr>
      </p:sp>
      <p:sp>
        <p:nvSpPr>
          <p:cNvPr name="Freeform 3" id="3"/>
          <p:cNvSpPr/>
          <p:nvPr/>
        </p:nvSpPr>
        <p:spPr>
          <a:xfrm flipH="false" flipV="false" rot="0">
            <a:off x="13422249" y="4759829"/>
            <a:ext cx="7674102" cy="8229600"/>
          </a:xfrm>
          <a:custGeom>
            <a:avLst/>
            <a:gdLst/>
            <a:ahLst/>
            <a:cxnLst/>
            <a:rect r="r" b="b" t="t" l="l"/>
            <a:pathLst>
              <a:path h="8229600" w="7674102">
                <a:moveTo>
                  <a:pt x="0" y="0"/>
                </a:moveTo>
                <a:lnTo>
                  <a:pt x="7674102" y="0"/>
                </a:lnTo>
                <a:lnTo>
                  <a:pt x="7674102"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5314299">
            <a:off x="-2062633" y="6359657"/>
            <a:ext cx="6654437" cy="6446486"/>
          </a:xfrm>
          <a:custGeom>
            <a:avLst/>
            <a:gdLst/>
            <a:ahLst/>
            <a:cxnLst/>
            <a:rect r="r" b="b" t="t" l="l"/>
            <a:pathLst>
              <a:path h="6446486" w="6654437">
                <a:moveTo>
                  <a:pt x="0" y="0"/>
                </a:moveTo>
                <a:lnTo>
                  <a:pt x="6654437" y="0"/>
                </a:lnTo>
                <a:lnTo>
                  <a:pt x="6654437" y="6446485"/>
                </a:lnTo>
                <a:lnTo>
                  <a:pt x="0" y="6446485"/>
                </a:lnTo>
                <a:lnTo>
                  <a:pt x="0" y="0"/>
                </a:lnTo>
                <a:close/>
              </a:path>
            </a:pathLst>
          </a:custGeom>
          <a:blipFill>
            <a:blip r:embed="rId4"/>
            <a:stretch>
              <a:fillRect l="0" t="0" r="0" b="0"/>
            </a:stretch>
          </a:blipFill>
        </p:spPr>
      </p:sp>
      <p:sp>
        <p:nvSpPr>
          <p:cNvPr name="Freeform 5" id="5"/>
          <p:cNvSpPr/>
          <p:nvPr/>
        </p:nvSpPr>
        <p:spPr>
          <a:xfrm flipH="false" flipV="false" rot="122150">
            <a:off x="11134991" y="-4166473"/>
            <a:ext cx="7153009" cy="6178411"/>
          </a:xfrm>
          <a:custGeom>
            <a:avLst/>
            <a:gdLst/>
            <a:ahLst/>
            <a:cxnLst/>
            <a:rect r="r" b="b" t="t" l="l"/>
            <a:pathLst>
              <a:path h="6178411" w="7153009">
                <a:moveTo>
                  <a:pt x="0" y="0"/>
                </a:moveTo>
                <a:lnTo>
                  <a:pt x="7153009" y="0"/>
                </a:lnTo>
                <a:lnTo>
                  <a:pt x="7153009" y="6178411"/>
                </a:lnTo>
                <a:lnTo>
                  <a:pt x="0" y="6178411"/>
                </a:lnTo>
                <a:lnTo>
                  <a:pt x="0" y="0"/>
                </a:lnTo>
                <a:close/>
              </a:path>
            </a:pathLst>
          </a:custGeom>
          <a:blipFill>
            <a:blip r:embed="rId5"/>
            <a:stretch>
              <a:fillRect l="0" t="0" r="0" b="0"/>
            </a:stretch>
          </a:blipFill>
        </p:spPr>
      </p:sp>
      <p:sp>
        <p:nvSpPr>
          <p:cNvPr name="Freeform 6" id="6"/>
          <p:cNvSpPr/>
          <p:nvPr/>
        </p:nvSpPr>
        <p:spPr>
          <a:xfrm flipH="false" flipV="false" rot="1392916">
            <a:off x="3771088" y="8221451"/>
            <a:ext cx="1032424" cy="1155160"/>
          </a:xfrm>
          <a:custGeom>
            <a:avLst/>
            <a:gdLst/>
            <a:ahLst/>
            <a:cxnLst/>
            <a:rect r="r" b="b" t="t" l="l"/>
            <a:pathLst>
              <a:path h="1155160" w="1032424">
                <a:moveTo>
                  <a:pt x="0" y="0"/>
                </a:moveTo>
                <a:lnTo>
                  <a:pt x="1032424" y="0"/>
                </a:lnTo>
                <a:lnTo>
                  <a:pt x="1032424" y="1155159"/>
                </a:lnTo>
                <a:lnTo>
                  <a:pt x="0" y="1155159"/>
                </a:lnTo>
                <a:lnTo>
                  <a:pt x="0" y="0"/>
                </a:lnTo>
                <a:close/>
              </a:path>
            </a:pathLst>
          </a:custGeom>
          <a:blipFill>
            <a:blip r:embed="rId6"/>
            <a:stretch>
              <a:fillRect l="0" t="0" r="0" b="0"/>
            </a:stretch>
          </a:blipFill>
        </p:spPr>
      </p:sp>
      <p:sp>
        <p:nvSpPr>
          <p:cNvPr name="Freeform 7" id="7"/>
          <p:cNvSpPr/>
          <p:nvPr/>
        </p:nvSpPr>
        <p:spPr>
          <a:xfrm flipH="false" flipV="false" rot="-1600701">
            <a:off x="16471885" y="2037906"/>
            <a:ext cx="1207461" cy="1277736"/>
          </a:xfrm>
          <a:custGeom>
            <a:avLst/>
            <a:gdLst/>
            <a:ahLst/>
            <a:cxnLst/>
            <a:rect r="r" b="b" t="t" l="l"/>
            <a:pathLst>
              <a:path h="1277736" w="1207461">
                <a:moveTo>
                  <a:pt x="0" y="0"/>
                </a:moveTo>
                <a:lnTo>
                  <a:pt x="1207460" y="0"/>
                </a:lnTo>
                <a:lnTo>
                  <a:pt x="1207460" y="1277737"/>
                </a:lnTo>
                <a:lnTo>
                  <a:pt x="0" y="1277737"/>
                </a:lnTo>
                <a:lnTo>
                  <a:pt x="0" y="0"/>
                </a:lnTo>
                <a:close/>
              </a:path>
            </a:pathLst>
          </a:custGeom>
          <a:blipFill>
            <a:blip r:embed="rId7"/>
            <a:stretch>
              <a:fillRect l="0" t="0" r="0" b="0"/>
            </a:stretch>
          </a:blipFill>
        </p:spPr>
      </p:sp>
      <p:sp>
        <p:nvSpPr>
          <p:cNvPr name="Freeform 8" id="8"/>
          <p:cNvSpPr/>
          <p:nvPr/>
        </p:nvSpPr>
        <p:spPr>
          <a:xfrm flipH="false" flipV="false" rot="1558470">
            <a:off x="12277033" y="8603576"/>
            <a:ext cx="797660" cy="847448"/>
          </a:xfrm>
          <a:custGeom>
            <a:avLst/>
            <a:gdLst/>
            <a:ahLst/>
            <a:cxnLst/>
            <a:rect r="r" b="b" t="t" l="l"/>
            <a:pathLst>
              <a:path h="847448" w="797660">
                <a:moveTo>
                  <a:pt x="0" y="0"/>
                </a:moveTo>
                <a:lnTo>
                  <a:pt x="797660" y="0"/>
                </a:lnTo>
                <a:lnTo>
                  <a:pt x="797660" y="847448"/>
                </a:lnTo>
                <a:lnTo>
                  <a:pt x="0" y="847448"/>
                </a:lnTo>
                <a:lnTo>
                  <a:pt x="0" y="0"/>
                </a:lnTo>
                <a:close/>
              </a:path>
            </a:pathLst>
          </a:custGeom>
          <a:blipFill>
            <a:blip r:embed="rId8"/>
            <a:stretch>
              <a:fillRect l="0" t="0" r="0" b="0"/>
            </a:stretch>
          </a:blipFill>
        </p:spPr>
      </p:sp>
      <p:sp>
        <p:nvSpPr>
          <p:cNvPr name="Freeform 9" id="9"/>
          <p:cNvSpPr/>
          <p:nvPr/>
        </p:nvSpPr>
        <p:spPr>
          <a:xfrm flipH="false" flipV="false" rot="0">
            <a:off x="1264586" y="2119992"/>
            <a:ext cx="922118" cy="945762"/>
          </a:xfrm>
          <a:custGeom>
            <a:avLst/>
            <a:gdLst/>
            <a:ahLst/>
            <a:cxnLst/>
            <a:rect r="r" b="b" t="t" l="l"/>
            <a:pathLst>
              <a:path h="945762" w="922118">
                <a:moveTo>
                  <a:pt x="0" y="0"/>
                </a:moveTo>
                <a:lnTo>
                  <a:pt x="922118" y="0"/>
                </a:lnTo>
                <a:lnTo>
                  <a:pt x="922118" y="945762"/>
                </a:lnTo>
                <a:lnTo>
                  <a:pt x="0" y="945762"/>
                </a:lnTo>
                <a:lnTo>
                  <a:pt x="0" y="0"/>
                </a:lnTo>
                <a:close/>
              </a:path>
            </a:pathLst>
          </a:custGeom>
          <a:blipFill>
            <a:blip r:embed="rId9"/>
            <a:stretch>
              <a:fillRect l="0" t="0" r="0" b="0"/>
            </a:stretch>
          </a:blipFill>
        </p:spPr>
      </p:sp>
      <p:sp>
        <p:nvSpPr>
          <p:cNvPr name="Freeform 10" id="10"/>
          <p:cNvSpPr/>
          <p:nvPr/>
        </p:nvSpPr>
        <p:spPr>
          <a:xfrm flipH="false" flipV="false" rot="0">
            <a:off x="825154" y="6176370"/>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10"/>
            <a:stretch>
              <a:fillRect l="0" t="0" r="0" b="0"/>
            </a:stretch>
          </a:blipFill>
        </p:spPr>
      </p:sp>
      <p:sp>
        <p:nvSpPr>
          <p:cNvPr name="Freeform 11" id="11"/>
          <p:cNvSpPr/>
          <p:nvPr/>
        </p:nvSpPr>
        <p:spPr>
          <a:xfrm flipH="false" flipV="false" rot="0">
            <a:off x="15478966" y="4675971"/>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11"/>
            <a:stretch>
              <a:fillRect l="0" t="0" r="0" b="0"/>
            </a:stretch>
          </a:blipFill>
        </p:spPr>
      </p:sp>
      <p:sp>
        <p:nvSpPr>
          <p:cNvPr name="Freeform 12" id="12"/>
          <p:cNvSpPr/>
          <p:nvPr/>
        </p:nvSpPr>
        <p:spPr>
          <a:xfrm flipH="false" flipV="false" rot="0">
            <a:off x="14286018" y="1834856"/>
            <a:ext cx="580378" cy="570272"/>
          </a:xfrm>
          <a:custGeom>
            <a:avLst/>
            <a:gdLst/>
            <a:ahLst/>
            <a:cxnLst/>
            <a:rect r="r" b="b" t="t" l="l"/>
            <a:pathLst>
              <a:path h="570272" w="580378">
                <a:moveTo>
                  <a:pt x="0" y="0"/>
                </a:moveTo>
                <a:lnTo>
                  <a:pt x="580378" y="0"/>
                </a:lnTo>
                <a:lnTo>
                  <a:pt x="580378" y="570272"/>
                </a:lnTo>
                <a:lnTo>
                  <a:pt x="0" y="570272"/>
                </a:lnTo>
                <a:lnTo>
                  <a:pt x="0" y="0"/>
                </a:lnTo>
                <a:close/>
              </a:path>
            </a:pathLst>
          </a:custGeom>
          <a:blipFill>
            <a:blip r:embed="rId12"/>
            <a:stretch>
              <a:fillRect l="0" t="0" r="0" b="0"/>
            </a:stretch>
          </a:blipFill>
        </p:spPr>
      </p:sp>
      <p:sp>
        <p:nvSpPr>
          <p:cNvPr name="TextBox 13" id="13"/>
          <p:cNvSpPr txBox="true"/>
          <p:nvPr/>
        </p:nvSpPr>
        <p:spPr>
          <a:xfrm rot="0">
            <a:off x="-473064" y="268311"/>
            <a:ext cx="12604804" cy="1566544"/>
          </a:xfrm>
          <a:prstGeom prst="rect">
            <a:avLst/>
          </a:prstGeom>
        </p:spPr>
        <p:txBody>
          <a:bodyPr anchor="t" rtlCol="false" tIns="0" lIns="0" bIns="0" rIns="0">
            <a:spAutoFit/>
          </a:bodyPr>
          <a:lstStyle/>
          <a:p>
            <a:pPr algn="ctr">
              <a:lnSpc>
                <a:spcPts val="12880"/>
              </a:lnSpc>
            </a:pPr>
            <a:r>
              <a:rPr lang="en-US" sz="9200" b="true">
                <a:solidFill>
                  <a:srgbClr val="FFFFFF"/>
                </a:solidFill>
                <a:latin typeface="Canva Sans Bold"/>
                <a:ea typeface="Canva Sans Bold"/>
                <a:cs typeface="Canva Sans Bold"/>
                <a:sym typeface="Canva Sans Bold"/>
              </a:rPr>
              <a:t>AGENDA</a:t>
            </a:r>
          </a:p>
        </p:txBody>
      </p:sp>
      <p:sp>
        <p:nvSpPr>
          <p:cNvPr name="TextBox 14" id="14"/>
          <p:cNvSpPr txBox="true"/>
          <p:nvPr/>
        </p:nvSpPr>
        <p:spPr>
          <a:xfrm rot="0">
            <a:off x="5708393" y="2319403"/>
            <a:ext cx="10638228" cy="6833590"/>
          </a:xfrm>
          <a:prstGeom prst="rect">
            <a:avLst/>
          </a:prstGeom>
        </p:spPr>
        <p:txBody>
          <a:bodyPr anchor="t" rtlCol="false" tIns="0" lIns="0" bIns="0" rIns="0">
            <a:spAutoFit/>
          </a:bodyPr>
          <a:lstStyle/>
          <a:p>
            <a:pPr algn="l" marL="936143" indent="-468072" lvl="1">
              <a:lnSpc>
                <a:spcPts val="6070"/>
              </a:lnSpc>
              <a:buAutoNum type="arabicPeriod" startAt="1"/>
            </a:pPr>
            <a:r>
              <a:rPr lang="en-US" b="true" sz="4336">
                <a:solidFill>
                  <a:srgbClr val="FFFFFF"/>
                </a:solidFill>
                <a:latin typeface="Canva Sans Bold"/>
                <a:ea typeface="Canva Sans Bold"/>
                <a:cs typeface="Canva Sans Bold"/>
                <a:sym typeface="Canva Sans Bold"/>
              </a:rPr>
              <a:t>PROBLEM STATEMENT </a:t>
            </a:r>
          </a:p>
          <a:p>
            <a:pPr algn="l" marL="936143" indent="-468072" lvl="1">
              <a:lnSpc>
                <a:spcPts val="6070"/>
              </a:lnSpc>
              <a:buAutoNum type="arabicPeriod" startAt="1"/>
            </a:pPr>
            <a:r>
              <a:rPr lang="en-US" b="true" sz="4336">
                <a:solidFill>
                  <a:srgbClr val="FFFFFF"/>
                </a:solidFill>
                <a:latin typeface="Canva Sans Bold"/>
                <a:ea typeface="Canva Sans Bold"/>
                <a:cs typeface="Canva Sans Bold"/>
                <a:sym typeface="Canva Sans Bold"/>
              </a:rPr>
              <a:t>PROJECT TITLE</a:t>
            </a:r>
          </a:p>
          <a:p>
            <a:pPr algn="l" marL="936143" indent="-468072" lvl="1">
              <a:lnSpc>
                <a:spcPts val="6070"/>
              </a:lnSpc>
              <a:buAutoNum type="arabicPeriod" startAt="1"/>
            </a:pPr>
            <a:r>
              <a:rPr lang="en-US" b="true" sz="4336">
                <a:solidFill>
                  <a:srgbClr val="FFFFFF"/>
                </a:solidFill>
                <a:latin typeface="Canva Sans Bold"/>
                <a:ea typeface="Canva Sans Bold"/>
                <a:cs typeface="Canva Sans Bold"/>
                <a:sym typeface="Canva Sans Bold"/>
              </a:rPr>
              <a:t>END USERS</a:t>
            </a:r>
          </a:p>
          <a:p>
            <a:pPr algn="l" marL="936143" indent="-468072" lvl="1">
              <a:lnSpc>
                <a:spcPts val="6070"/>
              </a:lnSpc>
              <a:buAutoNum type="arabicPeriod" startAt="1"/>
            </a:pPr>
            <a:r>
              <a:rPr lang="en-US" b="true" sz="4336">
                <a:solidFill>
                  <a:srgbClr val="FFFFFF"/>
                </a:solidFill>
                <a:latin typeface="Canva Sans Bold"/>
                <a:ea typeface="Canva Sans Bold"/>
                <a:cs typeface="Canva Sans Bold"/>
                <a:sym typeface="Canva Sans Bold"/>
              </a:rPr>
              <a:t>TOOLS AND TECHNOLOGIES</a:t>
            </a:r>
          </a:p>
          <a:p>
            <a:pPr algn="l" marL="936143" indent="-468072" lvl="1">
              <a:lnSpc>
                <a:spcPts val="6070"/>
              </a:lnSpc>
              <a:buAutoNum type="arabicPeriod" startAt="1"/>
            </a:pPr>
            <a:r>
              <a:rPr lang="en-US" b="true" sz="4336">
                <a:solidFill>
                  <a:srgbClr val="FFFFFF"/>
                </a:solidFill>
                <a:latin typeface="Canva Sans Bold"/>
                <a:ea typeface="Canva Sans Bold"/>
                <a:cs typeface="Canva Sans Bold"/>
                <a:sym typeface="Canva Sans Bold"/>
              </a:rPr>
              <a:t>PORTFOLIO DESIGN AND LAYOUT</a:t>
            </a:r>
          </a:p>
          <a:p>
            <a:pPr algn="l" marL="936143" indent="-468072" lvl="1">
              <a:lnSpc>
                <a:spcPts val="6070"/>
              </a:lnSpc>
              <a:buAutoNum type="arabicPeriod" startAt="1"/>
            </a:pPr>
            <a:r>
              <a:rPr lang="en-US" b="true" sz="4336">
                <a:solidFill>
                  <a:srgbClr val="FFFFFF"/>
                </a:solidFill>
                <a:latin typeface="Canva Sans Bold"/>
                <a:ea typeface="Canva Sans Bold"/>
                <a:cs typeface="Canva Sans Bold"/>
                <a:sym typeface="Canva Sans Bold"/>
              </a:rPr>
              <a:t>FEATURES AND FUNCTINABILITY</a:t>
            </a:r>
          </a:p>
          <a:p>
            <a:pPr algn="l" marL="936143" indent="-468072" lvl="1">
              <a:lnSpc>
                <a:spcPts val="6070"/>
              </a:lnSpc>
              <a:buAutoNum type="arabicPeriod" startAt="1"/>
            </a:pPr>
            <a:r>
              <a:rPr lang="en-US" b="true" sz="4336">
                <a:solidFill>
                  <a:srgbClr val="FFFFFF"/>
                </a:solidFill>
                <a:latin typeface="Canva Sans Bold"/>
                <a:ea typeface="Canva Sans Bold"/>
                <a:cs typeface="Canva Sans Bold"/>
                <a:sym typeface="Canva Sans Bold"/>
              </a:rPr>
              <a:t>RESULTS AND SCREENSHOT</a:t>
            </a:r>
          </a:p>
          <a:p>
            <a:pPr algn="l" marL="936143" indent="-468072" lvl="1">
              <a:lnSpc>
                <a:spcPts val="6070"/>
              </a:lnSpc>
              <a:buAutoNum type="arabicPeriod" startAt="1"/>
            </a:pPr>
            <a:r>
              <a:rPr lang="en-US" b="true" sz="4336">
                <a:solidFill>
                  <a:srgbClr val="FFFFFF"/>
                </a:solidFill>
                <a:latin typeface="Canva Sans Bold"/>
                <a:ea typeface="Canva Sans Bold"/>
                <a:cs typeface="Canva Sans Bold"/>
                <a:sym typeface="Canva Sans Bold"/>
              </a:rPr>
              <a:t>CONCLUSION</a:t>
            </a:r>
          </a:p>
          <a:p>
            <a:pPr algn="l" marL="936143" indent="-468072" lvl="1">
              <a:lnSpc>
                <a:spcPts val="6070"/>
              </a:lnSpc>
              <a:buAutoNum type="arabicPeriod" startAt="1"/>
            </a:pPr>
            <a:r>
              <a:rPr lang="en-US" b="true" sz="4336">
                <a:solidFill>
                  <a:srgbClr val="FFFFFF"/>
                </a:solidFill>
                <a:latin typeface="Canva Sans Bold"/>
                <a:ea typeface="Canva Sans Bold"/>
                <a:cs typeface="Canva Sans Bold"/>
                <a:sym typeface="Canva Sans Bold"/>
              </a:rPr>
              <a:t>GITHUB LINK</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TextBox 2" id="2"/>
          <p:cNvSpPr txBox="true"/>
          <p:nvPr/>
        </p:nvSpPr>
        <p:spPr>
          <a:xfrm rot="0">
            <a:off x="2752511" y="3684204"/>
            <a:ext cx="13680492" cy="5980679"/>
          </a:xfrm>
          <a:prstGeom prst="rect">
            <a:avLst/>
          </a:prstGeom>
        </p:spPr>
        <p:txBody>
          <a:bodyPr anchor="t" rtlCol="false" tIns="0" lIns="0" bIns="0" rIns="0">
            <a:spAutoFit/>
          </a:bodyPr>
          <a:lstStyle/>
          <a:p>
            <a:pPr algn="l">
              <a:lnSpc>
                <a:spcPts val="5306"/>
              </a:lnSpc>
            </a:pPr>
            <a:r>
              <a:rPr lang="en-US" b="true" sz="3790" i="true">
                <a:solidFill>
                  <a:srgbClr val="FFFFFF"/>
                </a:solidFill>
                <a:latin typeface="Montserrat Bold Italics"/>
                <a:ea typeface="Montserrat Bold Italics"/>
                <a:cs typeface="Montserrat Bold Italics"/>
                <a:sym typeface="Montserrat Bold Italics"/>
              </a:rPr>
              <a:t>Students often struggle to showcase their academic background, skills, and projects in a professional and organized way. A simple personal portfolio website can act as an online resume, allowing them to present their information clearly. The goal of this project is to design and develop a responsive student portfolio website using HTML, CSS, and JavaScript that includes sections such as About Me, Skills, Projects, and a Contact Form.</a:t>
            </a:r>
          </a:p>
        </p:txBody>
      </p:sp>
      <p:sp>
        <p:nvSpPr>
          <p:cNvPr name="TextBox 3" id="3"/>
          <p:cNvSpPr txBox="true"/>
          <p:nvPr/>
        </p:nvSpPr>
        <p:spPr>
          <a:xfrm rot="0">
            <a:off x="2388529" y="1161271"/>
            <a:ext cx="13513754" cy="886716"/>
          </a:xfrm>
          <a:prstGeom prst="rect">
            <a:avLst/>
          </a:prstGeom>
        </p:spPr>
        <p:txBody>
          <a:bodyPr anchor="t" rtlCol="false" tIns="0" lIns="0" bIns="0" rIns="0">
            <a:spAutoFit/>
          </a:bodyPr>
          <a:lstStyle/>
          <a:p>
            <a:pPr algn="ctr">
              <a:lnSpc>
                <a:spcPts val="7068"/>
              </a:lnSpc>
            </a:pPr>
            <a:r>
              <a:rPr lang="en-US" sz="5663">
                <a:solidFill>
                  <a:srgbClr val="FFFFFF"/>
                </a:solidFill>
                <a:latin typeface="Mokoto"/>
                <a:ea typeface="Mokoto"/>
                <a:cs typeface="Mokoto"/>
                <a:sym typeface="Mokoto"/>
              </a:rPr>
              <a:t>PROBLEM STATEMENT</a:t>
            </a:r>
          </a:p>
        </p:txBody>
      </p:sp>
      <p:sp>
        <p:nvSpPr>
          <p:cNvPr name="Freeform 4" id="4"/>
          <p:cNvSpPr/>
          <p:nvPr/>
        </p:nvSpPr>
        <p:spPr>
          <a:xfrm flipH="false" flipV="false" rot="1392916">
            <a:off x="1385812" y="8447106"/>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2"/>
            <a:stretch>
              <a:fillRect l="0" t="0" r="0" b="0"/>
            </a:stretch>
          </a:blipFill>
        </p:spPr>
      </p:sp>
      <p:sp>
        <p:nvSpPr>
          <p:cNvPr name="Freeform 5" id="5"/>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6" id="6"/>
          <p:cNvSpPr/>
          <p:nvPr/>
        </p:nvSpPr>
        <p:spPr>
          <a:xfrm flipH="false" flipV="false" rot="1558470">
            <a:off x="15098001" y="9281744"/>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7" id="7"/>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8" id="8"/>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9" id="9"/>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10" id="10"/>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11" id="11"/>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1392916">
            <a:off x="798078" y="9424582"/>
            <a:ext cx="1158181" cy="1295867"/>
          </a:xfrm>
          <a:custGeom>
            <a:avLst/>
            <a:gdLst/>
            <a:ahLst/>
            <a:cxnLst/>
            <a:rect r="r" b="b" t="t" l="l"/>
            <a:pathLst>
              <a:path h="1295867" w="1158181">
                <a:moveTo>
                  <a:pt x="0" y="0"/>
                </a:moveTo>
                <a:lnTo>
                  <a:pt x="1158181" y="0"/>
                </a:lnTo>
                <a:lnTo>
                  <a:pt x="1158181" y="1295867"/>
                </a:lnTo>
                <a:lnTo>
                  <a:pt x="0" y="1295867"/>
                </a:lnTo>
                <a:lnTo>
                  <a:pt x="0" y="0"/>
                </a:lnTo>
                <a:close/>
              </a:path>
            </a:pathLst>
          </a:custGeom>
          <a:blipFill>
            <a:blip r:embed="rId2"/>
            <a:stretch>
              <a:fillRect l="0" t="0" r="0" b="0"/>
            </a:stretch>
          </a:blipFill>
        </p:spPr>
      </p:sp>
      <p:sp>
        <p:nvSpPr>
          <p:cNvPr name="Freeform 3" id="3"/>
          <p:cNvSpPr/>
          <p:nvPr/>
        </p:nvSpPr>
        <p:spPr>
          <a:xfrm flipH="false" flipV="false" rot="-1600701">
            <a:off x="17242236" y="2127270"/>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4" id="4"/>
          <p:cNvSpPr/>
          <p:nvPr/>
        </p:nvSpPr>
        <p:spPr>
          <a:xfrm flipH="false" flipV="false" rot="1558470">
            <a:off x="15684667" y="9326501"/>
            <a:ext cx="1129301" cy="1199788"/>
          </a:xfrm>
          <a:custGeom>
            <a:avLst/>
            <a:gdLst/>
            <a:ahLst/>
            <a:cxnLst/>
            <a:rect r="r" b="b" t="t" l="l"/>
            <a:pathLst>
              <a:path h="1199788" w="1129301">
                <a:moveTo>
                  <a:pt x="0" y="0"/>
                </a:moveTo>
                <a:lnTo>
                  <a:pt x="1129301" y="0"/>
                </a:lnTo>
                <a:lnTo>
                  <a:pt x="1129301" y="1199789"/>
                </a:lnTo>
                <a:lnTo>
                  <a:pt x="0" y="1199789"/>
                </a:lnTo>
                <a:lnTo>
                  <a:pt x="0" y="0"/>
                </a:lnTo>
                <a:close/>
              </a:path>
            </a:pathLst>
          </a:custGeom>
          <a:blipFill>
            <a:blip r:embed="rId4"/>
            <a:stretch>
              <a:fillRect l="0" t="0" r="0" b="0"/>
            </a:stretch>
          </a:blipFill>
        </p:spPr>
      </p:sp>
      <p:sp>
        <p:nvSpPr>
          <p:cNvPr name="Freeform 5" id="5"/>
          <p:cNvSpPr/>
          <p:nvPr/>
        </p:nvSpPr>
        <p:spPr>
          <a:xfrm flipH="false" flipV="false" rot="0">
            <a:off x="-430379" y="2078107"/>
            <a:ext cx="1112030" cy="1140544"/>
          </a:xfrm>
          <a:custGeom>
            <a:avLst/>
            <a:gdLst/>
            <a:ahLst/>
            <a:cxnLst/>
            <a:rect r="r" b="b" t="t" l="l"/>
            <a:pathLst>
              <a:path h="1140544" w="1112030">
                <a:moveTo>
                  <a:pt x="0" y="0"/>
                </a:moveTo>
                <a:lnTo>
                  <a:pt x="1112030" y="0"/>
                </a:lnTo>
                <a:lnTo>
                  <a:pt x="1112030" y="1140543"/>
                </a:lnTo>
                <a:lnTo>
                  <a:pt x="0" y="1140543"/>
                </a:lnTo>
                <a:lnTo>
                  <a:pt x="0" y="0"/>
                </a:lnTo>
                <a:close/>
              </a:path>
            </a:pathLst>
          </a:custGeom>
          <a:blipFill>
            <a:blip r:embed="rId5"/>
            <a:stretch>
              <a:fillRect l="0" t="0" r="0" b="0"/>
            </a:stretch>
          </a:blipFill>
        </p:spPr>
      </p:sp>
      <p:sp>
        <p:nvSpPr>
          <p:cNvPr name="Freeform 6" id="6"/>
          <p:cNvSpPr/>
          <p:nvPr/>
        </p:nvSpPr>
        <p:spPr>
          <a:xfrm flipH="false" flipV="false" rot="-941928">
            <a:off x="1578330" y="-385310"/>
            <a:ext cx="835498" cy="1602074"/>
          </a:xfrm>
          <a:custGeom>
            <a:avLst/>
            <a:gdLst/>
            <a:ahLst/>
            <a:cxnLst/>
            <a:rect r="r" b="b" t="t" l="l"/>
            <a:pathLst>
              <a:path h="1602074" w="835498">
                <a:moveTo>
                  <a:pt x="0" y="0"/>
                </a:moveTo>
                <a:lnTo>
                  <a:pt x="835498" y="0"/>
                </a:lnTo>
                <a:lnTo>
                  <a:pt x="835498" y="1602074"/>
                </a:lnTo>
                <a:lnTo>
                  <a:pt x="0" y="1602074"/>
                </a:lnTo>
                <a:lnTo>
                  <a:pt x="0" y="0"/>
                </a:lnTo>
                <a:close/>
              </a:path>
            </a:pathLst>
          </a:custGeom>
          <a:blipFill>
            <a:blip r:embed="rId6"/>
            <a:stretch>
              <a:fillRect l="0" t="0" r="0" b="0"/>
            </a:stretch>
          </a:blipFill>
        </p:spPr>
      </p:sp>
      <p:sp>
        <p:nvSpPr>
          <p:cNvPr name="Freeform 7" id="7"/>
          <p:cNvSpPr/>
          <p:nvPr/>
        </p:nvSpPr>
        <p:spPr>
          <a:xfrm flipH="false" flipV="false" rot="0">
            <a:off x="-53126" y="6013288"/>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7"/>
            <a:stretch>
              <a:fillRect l="0" t="0" r="0" b="0"/>
            </a:stretch>
          </a:blipFill>
        </p:spPr>
      </p:sp>
      <p:sp>
        <p:nvSpPr>
          <p:cNvPr name="Freeform 8" id="8"/>
          <p:cNvSpPr/>
          <p:nvPr/>
        </p:nvSpPr>
        <p:spPr>
          <a:xfrm flipH="false" flipV="false" rot="1662890">
            <a:off x="17226562" y="6013288"/>
            <a:ext cx="1260214" cy="1497294"/>
          </a:xfrm>
          <a:custGeom>
            <a:avLst/>
            <a:gdLst/>
            <a:ahLst/>
            <a:cxnLst/>
            <a:rect r="r" b="b" t="t" l="l"/>
            <a:pathLst>
              <a:path h="1497294" w="1260214">
                <a:moveTo>
                  <a:pt x="0" y="0"/>
                </a:moveTo>
                <a:lnTo>
                  <a:pt x="1260214" y="0"/>
                </a:lnTo>
                <a:lnTo>
                  <a:pt x="1260214" y="1497294"/>
                </a:lnTo>
                <a:lnTo>
                  <a:pt x="0" y="1497294"/>
                </a:lnTo>
                <a:lnTo>
                  <a:pt x="0" y="0"/>
                </a:lnTo>
                <a:close/>
              </a:path>
            </a:pathLst>
          </a:custGeom>
          <a:blipFill>
            <a:blip r:embed="rId8"/>
            <a:stretch>
              <a:fillRect l="0" t="0" r="0" b="0"/>
            </a:stretch>
          </a:blipFill>
        </p:spPr>
      </p:sp>
      <p:sp>
        <p:nvSpPr>
          <p:cNvPr name="Freeform 9" id="9"/>
          <p:cNvSpPr/>
          <p:nvPr/>
        </p:nvSpPr>
        <p:spPr>
          <a:xfrm flipH="false" flipV="false" rot="0">
            <a:off x="15592158" y="-2342"/>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
        <p:nvSpPr>
          <p:cNvPr name="TextBox 10" id="10"/>
          <p:cNvSpPr txBox="true"/>
          <p:nvPr/>
        </p:nvSpPr>
        <p:spPr>
          <a:xfrm rot="0">
            <a:off x="1510334" y="1035315"/>
            <a:ext cx="14081825" cy="889388"/>
          </a:xfrm>
          <a:prstGeom prst="rect">
            <a:avLst/>
          </a:prstGeom>
        </p:spPr>
        <p:txBody>
          <a:bodyPr anchor="t" rtlCol="false" tIns="0" lIns="0" bIns="0" rIns="0">
            <a:spAutoFit/>
          </a:bodyPr>
          <a:lstStyle/>
          <a:p>
            <a:pPr algn="ctr">
              <a:lnSpc>
                <a:spcPts val="7070"/>
              </a:lnSpc>
            </a:pPr>
            <a:r>
              <a:rPr lang="en-US" sz="5665">
                <a:solidFill>
                  <a:srgbClr val="FFFFFF"/>
                </a:solidFill>
                <a:latin typeface="Mokoto"/>
                <a:ea typeface="Mokoto"/>
                <a:cs typeface="Mokoto"/>
                <a:sym typeface="Mokoto"/>
              </a:rPr>
              <a:t>PROJECT OVERVIEW</a:t>
            </a:r>
          </a:p>
        </p:txBody>
      </p:sp>
      <p:sp>
        <p:nvSpPr>
          <p:cNvPr name="TextBox 11" id="11"/>
          <p:cNvSpPr txBox="true"/>
          <p:nvPr/>
        </p:nvSpPr>
        <p:spPr>
          <a:xfrm rot="0">
            <a:off x="1377169" y="2680413"/>
            <a:ext cx="16910831" cy="7340190"/>
          </a:xfrm>
          <a:prstGeom prst="rect">
            <a:avLst/>
          </a:prstGeom>
        </p:spPr>
        <p:txBody>
          <a:bodyPr anchor="t" rtlCol="false" tIns="0" lIns="0" bIns="0" rIns="0">
            <a:spAutoFit/>
          </a:bodyPr>
          <a:lstStyle/>
          <a:p>
            <a:pPr algn="l">
              <a:lnSpc>
                <a:spcPts val="6497"/>
              </a:lnSpc>
            </a:pPr>
            <a:r>
              <a:rPr lang="en-US" sz="4641" b="true">
                <a:solidFill>
                  <a:srgbClr val="FFFFFF"/>
                </a:solidFill>
                <a:latin typeface="Canva Sans Bold"/>
                <a:ea typeface="Canva Sans Bold"/>
                <a:cs typeface="Canva Sans Bold"/>
                <a:sym typeface="Canva Sans Bold"/>
              </a:rPr>
              <a:t>In today’s digital world, having an online presence is essential for students to showcase their academic profile and technical skills. Traditional resumes are static and lack interactivity, while a web-based portfolio provides a dynamic way to highlight achievements, skills, and projects. This project focuses on creating a personal portfolio website using HTML, CSS, and JavaScript, enabling students to present their information professionally and connect easily through a contact form.</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0">
            <a:off x="-1495471" y="-1806807"/>
            <a:ext cx="4641250" cy="4211934"/>
          </a:xfrm>
          <a:custGeom>
            <a:avLst/>
            <a:gdLst/>
            <a:ahLst/>
            <a:cxnLst/>
            <a:rect r="r" b="b" t="t" l="l"/>
            <a:pathLst>
              <a:path h="4211934" w="4641250">
                <a:moveTo>
                  <a:pt x="0" y="0"/>
                </a:moveTo>
                <a:lnTo>
                  <a:pt x="4641250" y="0"/>
                </a:lnTo>
                <a:lnTo>
                  <a:pt x="4641250" y="4211935"/>
                </a:lnTo>
                <a:lnTo>
                  <a:pt x="0" y="4211935"/>
                </a:lnTo>
                <a:lnTo>
                  <a:pt x="0" y="0"/>
                </a:lnTo>
                <a:close/>
              </a:path>
            </a:pathLst>
          </a:custGeom>
          <a:blipFill>
            <a:blip r:embed="rId2"/>
            <a:stretch>
              <a:fillRect l="0" t="0" r="0" b="0"/>
            </a:stretch>
          </a:blipFill>
        </p:spPr>
      </p:sp>
      <p:sp>
        <p:nvSpPr>
          <p:cNvPr name="Freeform 3" id="3"/>
          <p:cNvSpPr/>
          <p:nvPr/>
        </p:nvSpPr>
        <p:spPr>
          <a:xfrm flipH="false" flipV="false" rot="0">
            <a:off x="13422249" y="5418528"/>
            <a:ext cx="7674102" cy="8229600"/>
          </a:xfrm>
          <a:custGeom>
            <a:avLst/>
            <a:gdLst/>
            <a:ahLst/>
            <a:cxnLst/>
            <a:rect r="r" b="b" t="t" l="l"/>
            <a:pathLst>
              <a:path h="8229600" w="7674102">
                <a:moveTo>
                  <a:pt x="0" y="0"/>
                </a:moveTo>
                <a:lnTo>
                  <a:pt x="7674102" y="0"/>
                </a:lnTo>
                <a:lnTo>
                  <a:pt x="7674102"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5314299">
            <a:off x="-2855847" y="6743327"/>
            <a:ext cx="6654437" cy="6446486"/>
          </a:xfrm>
          <a:custGeom>
            <a:avLst/>
            <a:gdLst/>
            <a:ahLst/>
            <a:cxnLst/>
            <a:rect r="r" b="b" t="t" l="l"/>
            <a:pathLst>
              <a:path h="6446486" w="6654437">
                <a:moveTo>
                  <a:pt x="0" y="0"/>
                </a:moveTo>
                <a:lnTo>
                  <a:pt x="6654437" y="0"/>
                </a:lnTo>
                <a:lnTo>
                  <a:pt x="6654437" y="6446486"/>
                </a:lnTo>
                <a:lnTo>
                  <a:pt x="0" y="6446486"/>
                </a:lnTo>
                <a:lnTo>
                  <a:pt x="0" y="0"/>
                </a:lnTo>
                <a:close/>
              </a:path>
            </a:pathLst>
          </a:custGeom>
          <a:blipFill>
            <a:blip r:embed="rId4"/>
            <a:stretch>
              <a:fillRect l="0" t="0" r="0" b="0"/>
            </a:stretch>
          </a:blipFill>
        </p:spPr>
      </p:sp>
      <p:sp>
        <p:nvSpPr>
          <p:cNvPr name="Freeform 5" id="5"/>
          <p:cNvSpPr/>
          <p:nvPr/>
        </p:nvSpPr>
        <p:spPr>
          <a:xfrm flipH="false" flipV="false" rot="122150">
            <a:off x="11903418" y="-4183523"/>
            <a:ext cx="7153009" cy="6178411"/>
          </a:xfrm>
          <a:custGeom>
            <a:avLst/>
            <a:gdLst/>
            <a:ahLst/>
            <a:cxnLst/>
            <a:rect r="r" b="b" t="t" l="l"/>
            <a:pathLst>
              <a:path h="6178411" w="7153009">
                <a:moveTo>
                  <a:pt x="0" y="0"/>
                </a:moveTo>
                <a:lnTo>
                  <a:pt x="7153008" y="0"/>
                </a:lnTo>
                <a:lnTo>
                  <a:pt x="7153008" y="6178411"/>
                </a:lnTo>
                <a:lnTo>
                  <a:pt x="0" y="6178411"/>
                </a:lnTo>
                <a:lnTo>
                  <a:pt x="0" y="0"/>
                </a:lnTo>
                <a:close/>
              </a:path>
            </a:pathLst>
          </a:custGeom>
          <a:blipFill>
            <a:blip r:embed="rId5"/>
            <a:stretch>
              <a:fillRect l="0" t="0" r="0" b="0"/>
            </a:stretch>
          </a:blipFill>
        </p:spPr>
      </p:sp>
      <p:sp>
        <p:nvSpPr>
          <p:cNvPr name="TextBox 6" id="6"/>
          <p:cNvSpPr txBox="true"/>
          <p:nvPr/>
        </p:nvSpPr>
        <p:spPr>
          <a:xfrm rot="0">
            <a:off x="6255711" y="673306"/>
            <a:ext cx="10453765" cy="1009031"/>
          </a:xfrm>
          <a:prstGeom prst="rect">
            <a:avLst/>
          </a:prstGeom>
        </p:spPr>
        <p:txBody>
          <a:bodyPr anchor="t" rtlCol="false" tIns="0" lIns="0" bIns="0" rIns="0">
            <a:spAutoFit/>
          </a:bodyPr>
          <a:lstStyle/>
          <a:p>
            <a:pPr algn="l">
              <a:lnSpc>
                <a:spcPts val="7926"/>
              </a:lnSpc>
            </a:pPr>
            <a:r>
              <a:rPr lang="en-US" sz="6351">
                <a:solidFill>
                  <a:srgbClr val="FFFFFF"/>
                </a:solidFill>
                <a:latin typeface="Mokoto"/>
                <a:ea typeface="Mokoto"/>
                <a:cs typeface="Mokoto"/>
                <a:sym typeface="Mokoto"/>
              </a:rPr>
              <a:t>END USERS</a:t>
            </a:r>
          </a:p>
        </p:txBody>
      </p:sp>
      <p:sp>
        <p:nvSpPr>
          <p:cNvPr name="Freeform 7" id="7"/>
          <p:cNvSpPr/>
          <p:nvPr/>
        </p:nvSpPr>
        <p:spPr>
          <a:xfrm flipH="false" flipV="false" rot="-1600701">
            <a:off x="17481867" y="2626461"/>
            <a:ext cx="1207461" cy="1277736"/>
          </a:xfrm>
          <a:custGeom>
            <a:avLst/>
            <a:gdLst/>
            <a:ahLst/>
            <a:cxnLst/>
            <a:rect r="r" b="b" t="t" l="l"/>
            <a:pathLst>
              <a:path h="1277736" w="1207461">
                <a:moveTo>
                  <a:pt x="0" y="0"/>
                </a:moveTo>
                <a:lnTo>
                  <a:pt x="1207461" y="0"/>
                </a:lnTo>
                <a:lnTo>
                  <a:pt x="1207461" y="1277736"/>
                </a:lnTo>
                <a:lnTo>
                  <a:pt x="0" y="1277736"/>
                </a:lnTo>
                <a:lnTo>
                  <a:pt x="0" y="0"/>
                </a:lnTo>
                <a:close/>
              </a:path>
            </a:pathLst>
          </a:custGeom>
          <a:blipFill>
            <a:blip r:embed="rId6"/>
            <a:stretch>
              <a:fillRect l="0" t="0" r="0" b="0"/>
            </a:stretch>
          </a:blipFill>
        </p:spPr>
      </p:sp>
      <p:sp>
        <p:nvSpPr>
          <p:cNvPr name="Freeform 8" id="8"/>
          <p:cNvSpPr/>
          <p:nvPr/>
        </p:nvSpPr>
        <p:spPr>
          <a:xfrm flipH="false" flipV="false" rot="1558470">
            <a:off x="12277033" y="8603576"/>
            <a:ext cx="797660" cy="847448"/>
          </a:xfrm>
          <a:custGeom>
            <a:avLst/>
            <a:gdLst/>
            <a:ahLst/>
            <a:cxnLst/>
            <a:rect r="r" b="b" t="t" l="l"/>
            <a:pathLst>
              <a:path h="847448" w="797660">
                <a:moveTo>
                  <a:pt x="0" y="0"/>
                </a:moveTo>
                <a:lnTo>
                  <a:pt x="797660" y="0"/>
                </a:lnTo>
                <a:lnTo>
                  <a:pt x="797660" y="847448"/>
                </a:lnTo>
                <a:lnTo>
                  <a:pt x="0" y="847448"/>
                </a:lnTo>
                <a:lnTo>
                  <a:pt x="0" y="0"/>
                </a:lnTo>
                <a:close/>
              </a:path>
            </a:pathLst>
          </a:custGeom>
          <a:blipFill>
            <a:blip r:embed="rId7"/>
            <a:stretch>
              <a:fillRect l="0" t="0" r="0" b="0"/>
            </a:stretch>
          </a:blipFill>
        </p:spPr>
      </p:sp>
      <p:sp>
        <p:nvSpPr>
          <p:cNvPr name="Freeform 9" id="9"/>
          <p:cNvSpPr/>
          <p:nvPr/>
        </p:nvSpPr>
        <p:spPr>
          <a:xfrm flipH="false" flipV="false" rot="0">
            <a:off x="-96964" y="2472541"/>
            <a:ext cx="922118" cy="945762"/>
          </a:xfrm>
          <a:custGeom>
            <a:avLst/>
            <a:gdLst/>
            <a:ahLst/>
            <a:cxnLst/>
            <a:rect r="r" b="b" t="t" l="l"/>
            <a:pathLst>
              <a:path h="945762" w="922118">
                <a:moveTo>
                  <a:pt x="0" y="0"/>
                </a:moveTo>
                <a:lnTo>
                  <a:pt x="922118" y="0"/>
                </a:lnTo>
                <a:lnTo>
                  <a:pt x="922118" y="945762"/>
                </a:lnTo>
                <a:lnTo>
                  <a:pt x="0" y="945762"/>
                </a:lnTo>
                <a:lnTo>
                  <a:pt x="0" y="0"/>
                </a:lnTo>
                <a:close/>
              </a:path>
            </a:pathLst>
          </a:custGeom>
          <a:blipFill>
            <a:blip r:embed="rId8"/>
            <a:stretch>
              <a:fillRect l="0" t="0" r="0" b="0"/>
            </a:stretch>
          </a:blipFill>
        </p:spPr>
      </p:sp>
      <p:sp>
        <p:nvSpPr>
          <p:cNvPr name="Freeform 10" id="10"/>
          <p:cNvSpPr/>
          <p:nvPr/>
        </p:nvSpPr>
        <p:spPr>
          <a:xfrm flipH="false" flipV="false" rot="-1494861">
            <a:off x="3855320" y="-501876"/>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9"/>
            <a:stretch>
              <a:fillRect l="0" t="0" r="0" b="0"/>
            </a:stretch>
          </a:blipFill>
        </p:spPr>
      </p:sp>
      <p:sp>
        <p:nvSpPr>
          <p:cNvPr name="Freeform 11" id="11"/>
          <p:cNvSpPr/>
          <p:nvPr/>
        </p:nvSpPr>
        <p:spPr>
          <a:xfrm flipH="false" flipV="false" rot="0">
            <a:off x="0" y="6059487"/>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10"/>
            <a:stretch>
              <a:fillRect l="0" t="0" r="0" b="0"/>
            </a:stretch>
          </a:blipFill>
        </p:spPr>
      </p:sp>
      <p:sp>
        <p:nvSpPr>
          <p:cNvPr name="Freeform 12" id="12"/>
          <p:cNvSpPr/>
          <p:nvPr/>
        </p:nvSpPr>
        <p:spPr>
          <a:xfrm flipH="false" flipV="false" rot="0">
            <a:off x="8355715" y="9533328"/>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11"/>
            <a:stretch>
              <a:fillRect l="0" t="0" r="0" b="0"/>
            </a:stretch>
          </a:blipFill>
        </p:spPr>
      </p:sp>
      <p:sp>
        <p:nvSpPr>
          <p:cNvPr name="Freeform 13" id="13"/>
          <p:cNvSpPr/>
          <p:nvPr/>
        </p:nvSpPr>
        <p:spPr>
          <a:xfrm flipH="false" flipV="false" rot="0">
            <a:off x="9609522" y="-271111"/>
            <a:ext cx="580378" cy="570272"/>
          </a:xfrm>
          <a:custGeom>
            <a:avLst/>
            <a:gdLst/>
            <a:ahLst/>
            <a:cxnLst/>
            <a:rect r="r" b="b" t="t" l="l"/>
            <a:pathLst>
              <a:path h="570272" w="580378">
                <a:moveTo>
                  <a:pt x="0" y="0"/>
                </a:moveTo>
                <a:lnTo>
                  <a:pt x="580378" y="0"/>
                </a:lnTo>
                <a:lnTo>
                  <a:pt x="580378" y="570272"/>
                </a:lnTo>
                <a:lnTo>
                  <a:pt x="0" y="570272"/>
                </a:lnTo>
                <a:lnTo>
                  <a:pt x="0" y="0"/>
                </a:lnTo>
                <a:close/>
              </a:path>
            </a:pathLst>
          </a:custGeom>
          <a:blipFill>
            <a:blip r:embed="rId12"/>
            <a:stretch>
              <a:fillRect l="0" t="0" r="0" b="0"/>
            </a:stretch>
          </a:blipFill>
        </p:spPr>
      </p:sp>
      <p:sp>
        <p:nvSpPr>
          <p:cNvPr name="TextBox 14" id="14"/>
          <p:cNvSpPr txBox="true"/>
          <p:nvPr/>
        </p:nvSpPr>
        <p:spPr>
          <a:xfrm rot="0">
            <a:off x="0" y="3482413"/>
            <a:ext cx="18288000" cy="4938395"/>
          </a:xfrm>
          <a:prstGeom prst="rect">
            <a:avLst/>
          </a:prstGeom>
        </p:spPr>
        <p:txBody>
          <a:bodyPr anchor="t" rtlCol="false" tIns="0" lIns="0" bIns="0" rIns="0">
            <a:spAutoFit/>
          </a:bodyPr>
          <a:lstStyle/>
          <a:p>
            <a:pPr algn="l">
              <a:lnSpc>
                <a:spcPts val="6580"/>
              </a:lnSpc>
            </a:pPr>
            <a:r>
              <a:rPr lang="en-US" b="true" sz="4700">
                <a:solidFill>
                  <a:srgbClr val="FFFFFF"/>
                </a:solidFill>
                <a:latin typeface="Canva Sans Bold"/>
                <a:ea typeface="Canva Sans Bold"/>
                <a:cs typeface="Canva Sans Bold"/>
                <a:sym typeface="Canva Sans Bold"/>
              </a:rPr>
              <a:t>AThe primary end users of this student portfolio website are recruiters, hiring managers, faculty members, and peers who want to learn about the student’s skills, projects, and achievements. It also benefits the student themselves, as it serves as a personal branding tool for internships, jobs, and academic opportunities.ng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TextBox 2" id="2"/>
          <p:cNvSpPr txBox="true"/>
          <p:nvPr/>
        </p:nvSpPr>
        <p:spPr>
          <a:xfrm rot="0">
            <a:off x="2952149" y="1262987"/>
            <a:ext cx="12383702" cy="815905"/>
          </a:xfrm>
          <a:prstGeom prst="rect">
            <a:avLst/>
          </a:prstGeom>
        </p:spPr>
        <p:txBody>
          <a:bodyPr anchor="t" rtlCol="false" tIns="0" lIns="0" bIns="0" rIns="0">
            <a:spAutoFit/>
          </a:bodyPr>
          <a:lstStyle/>
          <a:p>
            <a:pPr algn="ctr">
              <a:lnSpc>
                <a:spcPts val="6514"/>
              </a:lnSpc>
            </a:pPr>
            <a:r>
              <a:rPr lang="en-US" sz="5219">
                <a:solidFill>
                  <a:srgbClr val="FFFFFF"/>
                </a:solidFill>
                <a:latin typeface="Mokoto"/>
                <a:ea typeface="Mokoto"/>
                <a:cs typeface="Mokoto"/>
                <a:sym typeface="Mokoto"/>
              </a:rPr>
              <a:t>TOOLS AND TECHNIQUES </a:t>
            </a:r>
          </a:p>
        </p:txBody>
      </p:sp>
      <p:sp>
        <p:nvSpPr>
          <p:cNvPr name="Freeform 3" id="3"/>
          <p:cNvSpPr/>
          <p:nvPr/>
        </p:nvSpPr>
        <p:spPr>
          <a:xfrm flipH="false" flipV="false" rot="1392916">
            <a:off x="1385812" y="8447106"/>
            <a:ext cx="1158181" cy="1295867"/>
          </a:xfrm>
          <a:custGeom>
            <a:avLst/>
            <a:gdLst/>
            <a:ahLst/>
            <a:cxnLst/>
            <a:rect r="r" b="b" t="t" l="l"/>
            <a:pathLst>
              <a:path h="1295867" w="1158181">
                <a:moveTo>
                  <a:pt x="0" y="0"/>
                </a:moveTo>
                <a:lnTo>
                  <a:pt x="1158181" y="0"/>
                </a:lnTo>
                <a:lnTo>
                  <a:pt x="1158181" y="1295866"/>
                </a:lnTo>
                <a:lnTo>
                  <a:pt x="0" y="1295866"/>
                </a:lnTo>
                <a:lnTo>
                  <a:pt x="0" y="0"/>
                </a:lnTo>
                <a:close/>
              </a:path>
            </a:pathLst>
          </a:custGeom>
          <a:blipFill>
            <a:blip r:embed="rId2"/>
            <a:stretch>
              <a:fillRect l="0" t="0" r="0" b="0"/>
            </a:stretch>
          </a:blipFill>
        </p:spPr>
      </p:sp>
      <p:sp>
        <p:nvSpPr>
          <p:cNvPr name="Freeform 4" id="4"/>
          <p:cNvSpPr/>
          <p:nvPr/>
        </p:nvSpPr>
        <p:spPr>
          <a:xfrm flipH="false" flipV="false" rot="-1600701">
            <a:off x="16124851" y="1494613"/>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5" id="5"/>
          <p:cNvSpPr/>
          <p:nvPr/>
        </p:nvSpPr>
        <p:spPr>
          <a:xfrm flipH="false" flipV="false" rot="1558470">
            <a:off x="15098001" y="9281744"/>
            <a:ext cx="1129301" cy="1199788"/>
          </a:xfrm>
          <a:custGeom>
            <a:avLst/>
            <a:gdLst/>
            <a:ahLst/>
            <a:cxnLst/>
            <a:rect r="r" b="b" t="t" l="l"/>
            <a:pathLst>
              <a:path h="1199788" w="1129301">
                <a:moveTo>
                  <a:pt x="0" y="0"/>
                </a:moveTo>
                <a:lnTo>
                  <a:pt x="1129301" y="0"/>
                </a:lnTo>
                <a:lnTo>
                  <a:pt x="1129301" y="1199788"/>
                </a:lnTo>
                <a:lnTo>
                  <a:pt x="0" y="1199788"/>
                </a:lnTo>
                <a:lnTo>
                  <a:pt x="0" y="0"/>
                </a:lnTo>
                <a:close/>
              </a:path>
            </a:pathLst>
          </a:custGeom>
          <a:blipFill>
            <a:blip r:embed="rId4"/>
            <a:stretch>
              <a:fillRect l="0" t="0" r="0" b="0"/>
            </a:stretch>
          </a:blipFill>
        </p:spPr>
      </p:sp>
      <p:sp>
        <p:nvSpPr>
          <p:cNvPr name="Freeform 6" id="6"/>
          <p:cNvSpPr/>
          <p:nvPr/>
        </p:nvSpPr>
        <p:spPr>
          <a:xfrm flipH="false" flipV="false" rot="0">
            <a:off x="589560" y="1466616"/>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7" id="7"/>
          <p:cNvSpPr/>
          <p:nvPr/>
        </p:nvSpPr>
        <p:spPr>
          <a:xfrm flipH="false" flipV="false" rot="-941928">
            <a:off x="2953672" y="-218611"/>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8" id="8"/>
          <p:cNvSpPr/>
          <p:nvPr/>
        </p:nvSpPr>
        <p:spPr>
          <a:xfrm flipH="false" flipV="false" rot="0">
            <a:off x="-281892" y="6881003"/>
            <a:ext cx="989057" cy="931554"/>
          </a:xfrm>
          <a:custGeom>
            <a:avLst/>
            <a:gdLst/>
            <a:ahLst/>
            <a:cxnLst/>
            <a:rect r="r" b="b" t="t" l="l"/>
            <a:pathLst>
              <a:path h="931554" w="989057">
                <a:moveTo>
                  <a:pt x="0" y="0"/>
                </a:moveTo>
                <a:lnTo>
                  <a:pt x="989058" y="0"/>
                </a:lnTo>
                <a:lnTo>
                  <a:pt x="989058" y="931554"/>
                </a:lnTo>
                <a:lnTo>
                  <a:pt x="0" y="931554"/>
                </a:lnTo>
                <a:lnTo>
                  <a:pt x="0" y="0"/>
                </a:lnTo>
                <a:close/>
              </a:path>
            </a:pathLst>
          </a:custGeom>
          <a:blipFill>
            <a:blip r:embed="rId7"/>
            <a:stretch>
              <a:fillRect l="0" t="0" r="0" b="0"/>
            </a:stretch>
          </a:blipFill>
        </p:spPr>
      </p:sp>
      <p:sp>
        <p:nvSpPr>
          <p:cNvPr name="Freeform 9" id="9"/>
          <p:cNvSpPr/>
          <p:nvPr/>
        </p:nvSpPr>
        <p:spPr>
          <a:xfrm flipH="false" flipV="false" rot="0">
            <a:off x="16728581" y="7280319"/>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10" id="10"/>
          <p:cNvSpPr/>
          <p:nvPr/>
        </p:nvSpPr>
        <p:spPr>
          <a:xfrm flipH="false" flipV="false" rot="0">
            <a:off x="14484896" y="-418069"/>
            <a:ext cx="850955" cy="836137"/>
          </a:xfrm>
          <a:custGeom>
            <a:avLst/>
            <a:gdLst/>
            <a:ahLst/>
            <a:cxnLst/>
            <a:rect r="r" b="b" t="t" l="l"/>
            <a:pathLst>
              <a:path h="836137" w="850955">
                <a:moveTo>
                  <a:pt x="0" y="0"/>
                </a:moveTo>
                <a:lnTo>
                  <a:pt x="850955" y="0"/>
                </a:lnTo>
                <a:lnTo>
                  <a:pt x="850955" y="836138"/>
                </a:lnTo>
                <a:lnTo>
                  <a:pt x="0" y="836138"/>
                </a:lnTo>
                <a:lnTo>
                  <a:pt x="0" y="0"/>
                </a:lnTo>
                <a:close/>
              </a:path>
            </a:pathLst>
          </a:custGeom>
          <a:blipFill>
            <a:blip r:embed="rId9"/>
            <a:stretch>
              <a:fillRect l="0" t="0" r="0" b="0"/>
            </a:stretch>
          </a:blipFill>
        </p:spPr>
      </p:sp>
      <p:sp>
        <p:nvSpPr>
          <p:cNvPr name="TextBox 11" id="11"/>
          <p:cNvSpPr txBox="true"/>
          <p:nvPr/>
        </p:nvSpPr>
        <p:spPr>
          <a:xfrm rot="0">
            <a:off x="425274" y="3382054"/>
            <a:ext cx="17862726" cy="5292725"/>
          </a:xfrm>
          <a:prstGeom prst="rect">
            <a:avLst/>
          </a:prstGeom>
        </p:spPr>
        <p:txBody>
          <a:bodyPr anchor="t" rtlCol="false" tIns="0" lIns="0" bIns="0" rIns="0">
            <a:spAutoFit/>
          </a:bodyPr>
          <a:lstStyle/>
          <a:p>
            <a:pPr algn="l">
              <a:lnSpc>
                <a:spcPts val="7000"/>
              </a:lnSpc>
            </a:pPr>
            <a:r>
              <a:rPr lang="en-US" sz="5000" b="true">
                <a:solidFill>
                  <a:srgbClr val="FFFFFF"/>
                </a:solidFill>
                <a:latin typeface="Canva Sans Bold"/>
                <a:ea typeface="Canva Sans Bold"/>
                <a:cs typeface="Canva Sans Bold"/>
                <a:sym typeface="Canva Sans Bold"/>
              </a:rPr>
              <a:t>This project is built using HTML for structuring the content, CSS for styling and layout design, and JavaScript for adding interactivity (like the contact form). A text editor such as VS Code is used for coding, and any modern web browser (Chrome, Edge, Firefox) is used to test and run the website.</a:t>
            </a:r>
            <a:r>
              <a:rPr lang="en-US" b="true" sz="5000">
                <a:solidFill>
                  <a:srgbClr val="FFFFFF"/>
                </a:solidFill>
                <a:latin typeface="Canva Sans Bold"/>
                <a:ea typeface="Canva Sans Bold"/>
                <a:cs typeface="Canva Sans Bold"/>
                <a:sym typeface="Canva Sans Bold"/>
              </a:rPr>
              <a:t>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10623"/>
        </a:solidFill>
      </p:bgPr>
    </p:bg>
    <p:spTree>
      <p:nvGrpSpPr>
        <p:cNvPr id="1" name=""/>
        <p:cNvGrpSpPr/>
        <p:nvPr/>
      </p:nvGrpSpPr>
      <p:grpSpPr>
        <a:xfrm>
          <a:off x="0" y="0"/>
          <a:ext cx="0" cy="0"/>
          <a:chOff x="0" y="0"/>
          <a:chExt cx="0" cy="0"/>
        </a:xfrm>
      </p:grpSpPr>
      <p:sp>
        <p:nvSpPr>
          <p:cNvPr name="Freeform 2" id="2"/>
          <p:cNvSpPr/>
          <p:nvPr/>
        </p:nvSpPr>
        <p:spPr>
          <a:xfrm flipH="false" flipV="false" rot="1392916">
            <a:off x="358938" y="9187243"/>
            <a:ext cx="1158181" cy="1295867"/>
          </a:xfrm>
          <a:custGeom>
            <a:avLst/>
            <a:gdLst/>
            <a:ahLst/>
            <a:cxnLst/>
            <a:rect r="r" b="b" t="t" l="l"/>
            <a:pathLst>
              <a:path h="1295867" w="1158181">
                <a:moveTo>
                  <a:pt x="0" y="0"/>
                </a:moveTo>
                <a:lnTo>
                  <a:pt x="1158181" y="0"/>
                </a:lnTo>
                <a:lnTo>
                  <a:pt x="1158181" y="1295867"/>
                </a:lnTo>
                <a:lnTo>
                  <a:pt x="0" y="1295867"/>
                </a:lnTo>
                <a:lnTo>
                  <a:pt x="0" y="0"/>
                </a:lnTo>
                <a:close/>
              </a:path>
            </a:pathLst>
          </a:custGeom>
          <a:blipFill>
            <a:blip r:embed="rId2"/>
            <a:stretch>
              <a:fillRect l="0" t="0" r="0" b="0"/>
            </a:stretch>
          </a:blipFill>
        </p:spPr>
      </p:sp>
      <p:sp>
        <p:nvSpPr>
          <p:cNvPr name="Freeform 3" id="3"/>
          <p:cNvSpPr/>
          <p:nvPr/>
        </p:nvSpPr>
        <p:spPr>
          <a:xfrm flipH="false" flipV="false" rot="-1600701">
            <a:off x="15885219" y="1766260"/>
            <a:ext cx="1207461" cy="1277736"/>
          </a:xfrm>
          <a:custGeom>
            <a:avLst/>
            <a:gdLst/>
            <a:ahLst/>
            <a:cxnLst/>
            <a:rect r="r" b="b" t="t" l="l"/>
            <a:pathLst>
              <a:path h="1277736" w="1207461">
                <a:moveTo>
                  <a:pt x="0" y="0"/>
                </a:moveTo>
                <a:lnTo>
                  <a:pt x="1207460" y="0"/>
                </a:lnTo>
                <a:lnTo>
                  <a:pt x="1207460" y="1277736"/>
                </a:lnTo>
                <a:lnTo>
                  <a:pt x="0" y="1277736"/>
                </a:lnTo>
                <a:lnTo>
                  <a:pt x="0" y="0"/>
                </a:lnTo>
                <a:close/>
              </a:path>
            </a:pathLst>
          </a:custGeom>
          <a:blipFill>
            <a:blip r:embed="rId3"/>
            <a:stretch>
              <a:fillRect l="0" t="0" r="0" b="0"/>
            </a:stretch>
          </a:blipFill>
        </p:spPr>
      </p:sp>
      <p:sp>
        <p:nvSpPr>
          <p:cNvPr name="Freeform 4" id="4"/>
          <p:cNvSpPr/>
          <p:nvPr/>
        </p:nvSpPr>
        <p:spPr>
          <a:xfrm flipH="false" flipV="false" rot="1558470">
            <a:off x="16210632" y="9445005"/>
            <a:ext cx="1129301" cy="1199788"/>
          </a:xfrm>
          <a:custGeom>
            <a:avLst/>
            <a:gdLst/>
            <a:ahLst/>
            <a:cxnLst/>
            <a:rect r="r" b="b" t="t" l="l"/>
            <a:pathLst>
              <a:path h="1199788" w="1129301">
                <a:moveTo>
                  <a:pt x="0" y="0"/>
                </a:moveTo>
                <a:lnTo>
                  <a:pt x="1129300" y="0"/>
                </a:lnTo>
                <a:lnTo>
                  <a:pt x="1129300" y="1199788"/>
                </a:lnTo>
                <a:lnTo>
                  <a:pt x="0" y="1199788"/>
                </a:lnTo>
                <a:lnTo>
                  <a:pt x="0" y="0"/>
                </a:lnTo>
                <a:close/>
              </a:path>
            </a:pathLst>
          </a:custGeom>
          <a:blipFill>
            <a:blip r:embed="rId4"/>
            <a:stretch>
              <a:fillRect l="0" t="0" r="0" b="0"/>
            </a:stretch>
          </a:blipFill>
        </p:spPr>
      </p:sp>
      <p:sp>
        <p:nvSpPr>
          <p:cNvPr name="Freeform 5" id="5"/>
          <p:cNvSpPr/>
          <p:nvPr/>
        </p:nvSpPr>
        <p:spPr>
          <a:xfrm flipH="false" flipV="false" rot="0">
            <a:off x="-314924" y="1264584"/>
            <a:ext cx="1112030" cy="1140544"/>
          </a:xfrm>
          <a:custGeom>
            <a:avLst/>
            <a:gdLst/>
            <a:ahLst/>
            <a:cxnLst/>
            <a:rect r="r" b="b" t="t" l="l"/>
            <a:pathLst>
              <a:path h="1140544" w="1112030">
                <a:moveTo>
                  <a:pt x="0" y="0"/>
                </a:moveTo>
                <a:lnTo>
                  <a:pt x="1112030" y="0"/>
                </a:lnTo>
                <a:lnTo>
                  <a:pt x="1112030" y="1140544"/>
                </a:lnTo>
                <a:lnTo>
                  <a:pt x="0" y="1140544"/>
                </a:lnTo>
                <a:lnTo>
                  <a:pt x="0" y="0"/>
                </a:lnTo>
                <a:close/>
              </a:path>
            </a:pathLst>
          </a:custGeom>
          <a:blipFill>
            <a:blip r:embed="rId5"/>
            <a:stretch>
              <a:fillRect l="0" t="0" r="0" b="0"/>
            </a:stretch>
          </a:blipFill>
        </p:spPr>
      </p:sp>
      <p:sp>
        <p:nvSpPr>
          <p:cNvPr name="Freeform 6" id="6"/>
          <p:cNvSpPr/>
          <p:nvPr/>
        </p:nvSpPr>
        <p:spPr>
          <a:xfrm flipH="false" flipV="false" rot="-941928">
            <a:off x="1617893" y="-656527"/>
            <a:ext cx="835498" cy="1602074"/>
          </a:xfrm>
          <a:custGeom>
            <a:avLst/>
            <a:gdLst/>
            <a:ahLst/>
            <a:cxnLst/>
            <a:rect r="r" b="b" t="t" l="l"/>
            <a:pathLst>
              <a:path h="1602074" w="835498">
                <a:moveTo>
                  <a:pt x="0" y="0"/>
                </a:moveTo>
                <a:lnTo>
                  <a:pt x="835498" y="0"/>
                </a:lnTo>
                <a:lnTo>
                  <a:pt x="835498" y="1602073"/>
                </a:lnTo>
                <a:lnTo>
                  <a:pt x="0" y="1602073"/>
                </a:lnTo>
                <a:lnTo>
                  <a:pt x="0" y="0"/>
                </a:lnTo>
                <a:close/>
              </a:path>
            </a:pathLst>
          </a:custGeom>
          <a:blipFill>
            <a:blip r:embed="rId6"/>
            <a:stretch>
              <a:fillRect l="0" t="0" r="0" b="0"/>
            </a:stretch>
          </a:blipFill>
        </p:spPr>
      </p:sp>
      <p:sp>
        <p:nvSpPr>
          <p:cNvPr name="Freeform 7" id="7"/>
          <p:cNvSpPr/>
          <p:nvPr/>
        </p:nvSpPr>
        <p:spPr>
          <a:xfrm flipH="false" flipV="false" rot="0">
            <a:off x="-81174" y="5499517"/>
            <a:ext cx="878280" cy="827217"/>
          </a:xfrm>
          <a:custGeom>
            <a:avLst/>
            <a:gdLst/>
            <a:ahLst/>
            <a:cxnLst/>
            <a:rect r="r" b="b" t="t" l="l"/>
            <a:pathLst>
              <a:path h="827217" w="878280">
                <a:moveTo>
                  <a:pt x="0" y="0"/>
                </a:moveTo>
                <a:lnTo>
                  <a:pt x="878280" y="0"/>
                </a:lnTo>
                <a:lnTo>
                  <a:pt x="878280" y="827217"/>
                </a:lnTo>
                <a:lnTo>
                  <a:pt x="0" y="827217"/>
                </a:lnTo>
                <a:lnTo>
                  <a:pt x="0" y="0"/>
                </a:lnTo>
                <a:close/>
              </a:path>
            </a:pathLst>
          </a:custGeom>
          <a:blipFill>
            <a:blip r:embed="rId7"/>
            <a:stretch>
              <a:fillRect l="0" t="0" r="0" b="0"/>
            </a:stretch>
          </a:blipFill>
        </p:spPr>
      </p:sp>
      <p:sp>
        <p:nvSpPr>
          <p:cNvPr name="Freeform 8" id="8"/>
          <p:cNvSpPr/>
          <p:nvPr/>
        </p:nvSpPr>
        <p:spPr>
          <a:xfrm flipH="false" flipV="false" rot="0">
            <a:off x="17757281" y="3363823"/>
            <a:ext cx="1061438" cy="1261123"/>
          </a:xfrm>
          <a:custGeom>
            <a:avLst/>
            <a:gdLst/>
            <a:ahLst/>
            <a:cxnLst/>
            <a:rect r="r" b="b" t="t" l="l"/>
            <a:pathLst>
              <a:path h="1261123" w="1061438">
                <a:moveTo>
                  <a:pt x="0" y="0"/>
                </a:moveTo>
                <a:lnTo>
                  <a:pt x="1061438" y="0"/>
                </a:lnTo>
                <a:lnTo>
                  <a:pt x="1061438" y="1261123"/>
                </a:lnTo>
                <a:lnTo>
                  <a:pt x="0" y="1261123"/>
                </a:lnTo>
                <a:lnTo>
                  <a:pt x="0" y="0"/>
                </a:lnTo>
                <a:close/>
              </a:path>
            </a:pathLst>
          </a:custGeom>
          <a:blipFill>
            <a:blip r:embed="rId8"/>
            <a:stretch>
              <a:fillRect l="0" t="0" r="0" b="0"/>
            </a:stretch>
          </a:blipFill>
        </p:spPr>
      </p:sp>
      <p:sp>
        <p:nvSpPr>
          <p:cNvPr name="Freeform 9" id="9"/>
          <p:cNvSpPr/>
          <p:nvPr/>
        </p:nvSpPr>
        <p:spPr>
          <a:xfrm flipH="false" flipV="false" rot="0">
            <a:off x="14811696" y="0"/>
            <a:ext cx="850955" cy="836137"/>
          </a:xfrm>
          <a:custGeom>
            <a:avLst/>
            <a:gdLst/>
            <a:ahLst/>
            <a:cxnLst/>
            <a:rect r="r" b="b" t="t" l="l"/>
            <a:pathLst>
              <a:path h="836137" w="850955">
                <a:moveTo>
                  <a:pt x="0" y="0"/>
                </a:moveTo>
                <a:lnTo>
                  <a:pt x="850955" y="0"/>
                </a:lnTo>
                <a:lnTo>
                  <a:pt x="850955" y="836137"/>
                </a:lnTo>
                <a:lnTo>
                  <a:pt x="0" y="836137"/>
                </a:lnTo>
                <a:lnTo>
                  <a:pt x="0" y="0"/>
                </a:lnTo>
                <a:close/>
              </a:path>
            </a:pathLst>
          </a:custGeom>
          <a:blipFill>
            <a:blip r:embed="rId9"/>
            <a:stretch>
              <a:fillRect l="0" t="0" r="0" b="0"/>
            </a:stretch>
          </a:blipFill>
        </p:spPr>
      </p:sp>
      <p:sp>
        <p:nvSpPr>
          <p:cNvPr name="TextBox 10" id="10"/>
          <p:cNvSpPr txBox="true"/>
          <p:nvPr/>
        </p:nvSpPr>
        <p:spPr>
          <a:xfrm rot="0">
            <a:off x="3310551" y="1069801"/>
            <a:ext cx="11666899" cy="1579124"/>
          </a:xfrm>
          <a:prstGeom prst="rect">
            <a:avLst/>
          </a:prstGeom>
        </p:spPr>
        <p:txBody>
          <a:bodyPr anchor="t" rtlCol="false" tIns="0" lIns="0" bIns="0" rIns="0">
            <a:spAutoFit/>
          </a:bodyPr>
          <a:lstStyle/>
          <a:p>
            <a:pPr algn="ctr">
              <a:lnSpc>
                <a:spcPts val="6264"/>
              </a:lnSpc>
            </a:pPr>
            <a:r>
              <a:rPr lang="en-US" sz="5019">
                <a:solidFill>
                  <a:srgbClr val="FFFFFF"/>
                </a:solidFill>
                <a:latin typeface="Mokoto"/>
                <a:ea typeface="Mokoto"/>
                <a:cs typeface="Mokoto"/>
                <a:sym typeface="Mokoto"/>
              </a:rPr>
              <a:t>PORTFOLIO AND DESIGN LAYOUT</a:t>
            </a:r>
          </a:p>
        </p:txBody>
      </p:sp>
      <p:sp>
        <p:nvSpPr>
          <p:cNvPr name="TextBox 11" id="11"/>
          <p:cNvSpPr txBox="true"/>
          <p:nvPr/>
        </p:nvSpPr>
        <p:spPr>
          <a:xfrm rot="0">
            <a:off x="266387" y="3595422"/>
            <a:ext cx="18021613" cy="7918982"/>
          </a:xfrm>
          <a:prstGeom prst="rect">
            <a:avLst/>
          </a:prstGeom>
        </p:spPr>
        <p:txBody>
          <a:bodyPr anchor="t" rtlCol="false" tIns="0" lIns="0" bIns="0" rIns="0">
            <a:spAutoFit/>
          </a:bodyPr>
          <a:lstStyle/>
          <a:p>
            <a:pPr algn="l">
              <a:lnSpc>
                <a:spcPts val="6008"/>
              </a:lnSpc>
            </a:pPr>
            <a:r>
              <a:rPr lang="en-US" sz="4291" b="true">
                <a:solidFill>
                  <a:srgbClr val="FFFFFF"/>
                </a:solidFill>
                <a:latin typeface="Canva Sans Bold"/>
                <a:ea typeface="Canva Sans Bold"/>
                <a:cs typeface="Canva Sans Bold"/>
                <a:sym typeface="Canva Sans Bold"/>
              </a:rPr>
              <a:t>The portfolio has a clean, modern layout with a purple-themed header showing the student's name, course, and college. It includes sections for About Me, Skills, Projects, and a Contact form. Each section is neatly organized, with simple styling and smooth navigation. The design is responsive, easy to read, and uses minimal JavaScript for form validation.</a:t>
            </a:r>
          </a:p>
          <a:p>
            <a:pPr algn="l">
              <a:lnSpc>
                <a:spcPts val="9240"/>
              </a:lnSpc>
            </a:pPr>
          </a:p>
          <a:p>
            <a:pPr algn="l">
              <a:lnSpc>
                <a:spcPts val="9240"/>
              </a:lnSpc>
            </a:pPr>
          </a:p>
          <a:p>
            <a:pPr algn="l">
              <a:lnSpc>
                <a:spcPts val="8282"/>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DAGyuDI9xAA</dc:identifier>
  <dcterms:modified xsi:type="dcterms:W3CDTF">2011-08-01T06:04:30Z</dcterms:modified>
  <cp:revision>1</cp:revision>
  <dc:title>Purple and Violet Modern Marketing Presentation</dc:title>
</cp:coreProperties>
</file>

<file path=docProps/thumbnail.jpeg>
</file>